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7" r:id="rId4"/>
  </p:sldMasterIdLst>
  <p:notesMasterIdLst>
    <p:notesMasterId r:id="rId9"/>
  </p:notesMasterIdLst>
  <p:sldIdLst>
    <p:sldId id="256" r:id="rId5"/>
    <p:sldId id="257" r:id="rId6"/>
    <p:sldId id="258" r:id="rId7"/>
    <p:sldId id="259" r:id="rId8"/>
  </p:sldIdLst>
  <p:sldSz cx="9144000" cy="5143500" type="screen16x9"/>
  <p:notesSz cx="6858000" cy="9144000"/>
  <p:embeddedFontLst>
    <p:embeddedFont>
      <p:font typeface="Sora" panose="020B0604020202020204" charset="0"/>
      <p:regular r:id="rId10"/>
      <p:bold r:id="rId11"/>
    </p:embeddedFont>
    <p:embeddedFont>
      <p:font typeface="Sora ExtraLight" panose="020B0604020202020204" charset="0"/>
      <p:regular r:id="rId12"/>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374ef89eec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6" name="Google Shape;886;g374ef89eec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74ef89eecf_0_14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3" name="Google Shape;893;g374ef89eecf_0_1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g375311f14c7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2" name="Google Shape;902;g375311f14c7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374ef89eecf_0_14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374ef89eecf_0_1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 Alt 2">
  <p:cSld name="BLANK_2">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130200" y="4291350"/>
            <a:ext cx="4922100" cy="739200"/>
          </a:xfrm>
          <a:prstGeom prst="rect">
            <a:avLst/>
          </a:prstGeom>
        </p:spPr>
        <p:txBody>
          <a:bodyPr spcFirstLastPara="1" wrap="square" lIns="91425" tIns="91425" rIns="91425" bIns="91425" anchor="b"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11" name="Google Shape;11;p2"/>
          <p:cNvSpPr/>
          <p:nvPr/>
        </p:nvSpPr>
        <p:spPr>
          <a:xfrm rot="-900003">
            <a:off x="2618331" y="-723216"/>
            <a:ext cx="4001240" cy="1687704"/>
          </a:xfrm>
          <a:prstGeom prst="chord">
            <a:avLst>
              <a:gd name="adj1" fmla="val 694140"/>
              <a:gd name="adj2" fmla="val 11948531"/>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 name="Google Shape;12;p2"/>
          <p:cNvSpPr txBox="1">
            <a:spLocks noGrp="1"/>
          </p:cNvSpPr>
          <p:nvPr>
            <p:ph type="subTitle" idx="2"/>
          </p:nvPr>
        </p:nvSpPr>
        <p:spPr>
          <a:xfrm>
            <a:off x="138475" y="228600"/>
            <a:ext cx="21645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13" name="Google Shape;13;p2"/>
          <p:cNvSpPr/>
          <p:nvPr/>
        </p:nvSpPr>
        <p:spPr>
          <a:xfrm>
            <a:off x="228600" y="4445350"/>
            <a:ext cx="4823700" cy="210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14" name="Google Shape;14;p2"/>
          <p:cNvGrpSpPr/>
          <p:nvPr/>
        </p:nvGrpSpPr>
        <p:grpSpPr>
          <a:xfrm rot="10800000" flipH="1">
            <a:off x="4395238" y="-11"/>
            <a:ext cx="4748757" cy="2797859"/>
            <a:chOff x="3200875" y="1642950"/>
            <a:chExt cx="5970275" cy="3517550"/>
          </a:xfrm>
        </p:grpSpPr>
        <p:sp>
          <p:nvSpPr>
            <p:cNvPr id="15" name="Google Shape;15;p2"/>
            <p:cNvSpPr/>
            <p:nvPr/>
          </p:nvSpPr>
          <p:spPr>
            <a:xfrm>
              <a:off x="4208325" y="1644500"/>
              <a:ext cx="4962825" cy="3516000"/>
            </a:xfrm>
            <a:custGeom>
              <a:avLst/>
              <a:gdLst/>
              <a:ahLst/>
              <a:cxnLst/>
              <a:rect l="l" t="t" r="r" b="b"/>
              <a:pathLst>
                <a:path w="198513" h="140640" extrusionOk="0">
                  <a:moveTo>
                    <a:pt x="31387" y="0"/>
                  </a:moveTo>
                  <a:lnTo>
                    <a:pt x="0" y="140640"/>
                  </a:lnTo>
                  <a:lnTo>
                    <a:pt x="198513" y="140640"/>
                  </a:lnTo>
                  <a:lnTo>
                    <a:pt x="198513" y="63700"/>
                  </a:lnTo>
                  <a:close/>
                </a:path>
              </a:pathLst>
            </a:custGeom>
            <a:gradFill>
              <a:gsLst>
                <a:gs pos="0">
                  <a:schemeClr val="accent2"/>
                </a:gs>
                <a:gs pos="21000">
                  <a:schemeClr val="lt2"/>
                </a:gs>
                <a:gs pos="51000">
                  <a:schemeClr val="accent1"/>
                </a:gs>
                <a:gs pos="79000">
                  <a:schemeClr val="accent1"/>
                </a:gs>
                <a:gs pos="91000">
                  <a:schemeClr val="accent3"/>
                </a:gs>
                <a:gs pos="100000">
                  <a:schemeClr val="accent4"/>
                </a:gs>
              </a:gsLst>
              <a:lin ang="5400012" scaled="0"/>
            </a:gradFill>
            <a:ln>
              <a:noFill/>
            </a:ln>
          </p:spPr>
        </p:sp>
        <p:sp>
          <p:nvSpPr>
            <p:cNvPr id="16" name="Google Shape;16;p2"/>
            <p:cNvSpPr/>
            <p:nvPr/>
          </p:nvSpPr>
          <p:spPr>
            <a:xfrm>
              <a:off x="3200875" y="1642950"/>
              <a:ext cx="1795975" cy="3517550"/>
            </a:xfrm>
            <a:custGeom>
              <a:avLst/>
              <a:gdLst/>
              <a:ahLst/>
              <a:cxnLst/>
              <a:rect l="l" t="t" r="r" b="b"/>
              <a:pathLst>
                <a:path w="71839" h="140702" extrusionOk="0">
                  <a:moveTo>
                    <a:pt x="71839" y="0"/>
                  </a:moveTo>
                  <a:lnTo>
                    <a:pt x="40808" y="140702"/>
                  </a:lnTo>
                  <a:lnTo>
                    <a:pt x="0" y="140702"/>
                  </a:lnTo>
                  <a:close/>
                </a:path>
              </a:pathLst>
            </a:custGeom>
            <a:solidFill>
              <a:schemeClr val="accent5"/>
            </a:solidFill>
            <a:ln>
              <a:noFill/>
            </a:ln>
          </p:spPr>
        </p:sp>
      </p:grpSp>
      <p:grpSp>
        <p:nvGrpSpPr>
          <p:cNvPr id="17" name="Google Shape;17;p2"/>
          <p:cNvGrpSpPr/>
          <p:nvPr/>
        </p:nvGrpSpPr>
        <p:grpSpPr>
          <a:xfrm flipH="1">
            <a:off x="6309311" y="2793726"/>
            <a:ext cx="2834695" cy="1890116"/>
            <a:chOff x="312900" y="2793625"/>
            <a:chExt cx="2221200" cy="1481050"/>
          </a:xfrm>
        </p:grpSpPr>
        <p:grpSp>
          <p:nvGrpSpPr>
            <p:cNvPr id="18" name="Google Shape;18;p2"/>
            <p:cNvGrpSpPr/>
            <p:nvPr/>
          </p:nvGrpSpPr>
          <p:grpSpPr>
            <a:xfrm>
              <a:off x="312900" y="2793625"/>
              <a:ext cx="1851000" cy="1481050"/>
              <a:chOff x="461225" y="3249175"/>
              <a:chExt cx="1851000" cy="1481050"/>
            </a:xfrm>
          </p:grpSpPr>
          <p:grpSp>
            <p:nvGrpSpPr>
              <p:cNvPr id="19" name="Google Shape;19;p2"/>
              <p:cNvGrpSpPr/>
              <p:nvPr/>
            </p:nvGrpSpPr>
            <p:grpSpPr>
              <a:xfrm>
                <a:off x="461225" y="3249175"/>
                <a:ext cx="1851000" cy="370200"/>
                <a:chOff x="461225" y="3249175"/>
                <a:chExt cx="1851000" cy="370200"/>
              </a:xfrm>
            </p:grpSpPr>
            <p:sp>
              <p:nvSpPr>
                <p:cNvPr id="20" name="Google Shape;20;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 name="Google Shape;21;p2"/>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 name="Google Shape;22;p2"/>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3" name="Google Shape;23;p2"/>
              <p:cNvGrpSpPr/>
              <p:nvPr/>
            </p:nvGrpSpPr>
            <p:grpSpPr>
              <a:xfrm>
                <a:off x="461225" y="3619500"/>
                <a:ext cx="1480800" cy="370200"/>
                <a:chOff x="461225" y="3249175"/>
                <a:chExt cx="1480800" cy="370200"/>
              </a:xfrm>
            </p:grpSpPr>
            <p:sp>
              <p:nvSpPr>
                <p:cNvPr id="24" name="Google Shape;24;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5" name="Google Shape;25;p2"/>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6" name="Google Shape;26;p2"/>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7" name="Google Shape;27;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8" name="Google Shape;28;p2"/>
              <p:cNvGrpSpPr/>
              <p:nvPr/>
            </p:nvGrpSpPr>
            <p:grpSpPr>
              <a:xfrm>
                <a:off x="461225" y="3989700"/>
                <a:ext cx="1851000" cy="370200"/>
                <a:chOff x="461225" y="3249175"/>
                <a:chExt cx="1851000" cy="370200"/>
              </a:xfrm>
            </p:grpSpPr>
            <p:sp>
              <p:nvSpPr>
                <p:cNvPr id="29" name="Google Shape;29;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 name="Google Shape;30;p2"/>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1" name="Google Shape;31;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 name="Google Shape;32;p2"/>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3" name="Google Shape;33;p2"/>
              <p:cNvGrpSpPr/>
              <p:nvPr/>
            </p:nvGrpSpPr>
            <p:grpSpPr>
              <a:xfrm>
                <a:off x="461225" y="4360025"/>
                <a:ext cx="1480800" cy="370200"/>
                <a:chOff x="461225" y="3249175"/>
                <a:chExt cx="1480800" cy="370200"/>
              </a:xfrm>
            </p:grpSpPr>
            <p:sp>
              <p:nvSpPr>
                <p:cNvPr id="34" name="Google Shape;34;p2"/>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 name="Google Shape;35;p2"/>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6" name="Google Shape;36;p2"/>
            <p:cNvSpPr/>
            <p:nvPr/>
          </p:nvSpPr>
          <p:spPr>
            <a:xfrm>
              <a:off x="2163900" y="390358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37" name="Google Shape;37;p2"/>
          <p:cNvSpPr txBox="1">
            <a:spLocks noGrp="1"/>
          </p:cNvSpPr>
          <p:nvPr>
            <p:ph type="title"/>
          </p:nvPr>
        </p:nvSpPr>
        <p:spPr>
          <a:xfrm>
            <a:off x="74600" y="2891050"/>
            <a:ext cx="5876700" cy="1440000"/>
          </a:xfrm>
          <a:prstGeom prst="rect">
            <a:avLst/>
          </a:prstGeom>
        </p:spPr>
        <p:txBody>
          <a:bodyPr spcFirstLastPara="1" wrap="square" lIns="91425" tIns="91425" rIns="91425" bIns="91425" anchor="b" anchorCtr="0">
            <a:noAutofit/>
          </a:bodyPr>
          <a:lstStyle>
            <a:lvl1pPr lvl="0">
              <a:lnSpc>
                <a:spcPct val="70000"/>
              </a:lnSpc>
              <a:spcBef>
                <a:spcPts val="0"/>
              </a:spcBef>
              <a:spcAft>
                <a:spcPts val="0"/>
              </a:spcAft>
              <a:buNone/>
              <a:defRPr sz="5500">
                <a:solidFill>
                  <a:schemeClr val="dk1"/>
                </a:solidFill>
              </a:defRPr>
            </a:lvl1pPr>
            <a:lvl2pPr lvl="1">
              <a:spcBef>
                <a:spcPts val="0"/>
              </a:spcBef>
              <a:spcAft>
                <a:spcPts val="0"/>
              </a:spcAft>
              <a:buClr>
                <a:schemeClr val="dk1"/>
              </a:buClr>
              <a:buSzPts val="5500"/>
              <a:buFont typeface="IBM Plex Sans"/>
              <a:buNone/>
              <a:defRPr sz="5500">
                <a:solidFill>
                  <a:schemeClr val="dk1"/>
                </a:solidFill>
              </a:defRPr>
            </a:lvl2pPr>
            <a:lvl3pPr lvl="2">
              <a:spcBef>
                <a:spcPts val="0"/>
              </a:spcBef>
              <a:spcAft>
                <a:spcPts val="0"/>
              </a:spcAft>
              <a:buClr>
                <a:schemeClr val="dk1"/>
              </a:buClr>
              <a:buSzPts val="5500"/>
              <a:buFont typeface="IBM Plex Sans"/>
              <a:buNone/>
              <a:defRPr sz="5500">
                <a:solidFill>
                  <a:schemeClr val="dk1"/>
                </a:solidFill>
              </a:defRPr>
            </a:lvl3pPr>
            <a:lvl4pPr lvl="3">
              <a:spcBef>
                <a:spcPts val="0"/>
              </a:spcBef>
              <a:spcAft>
                <a:spcPts val="0"/>
              </a:spcAft>
              <a:buClr>
                <a:schemeClr val="dk1"/>
              </a:buClr>
              <a:buSzPts val="5500"/>
              <a:buFont typeface="IBM Plex Sans"/>
              <a:buNone/>
              <a:defRPr sz="5500">
                <a:solidFill>
                  <a:schemeClr val="dk1"/>
                </a:solidFill>
              </a:defRPr>
            </a:lvl4pPr>
            <a:lvl5pPr lvl="4">
              <a:spcBef>
                <a:spcPts val="0"/>
              </a:spcBef>
              <a:spcAft>
                <a:spcPts val="0"/>
              </a:spcAft>
              <a:buClr>
                <a:schemeClr val="dk1"/>
              </a:buClr>
              <a:buSzPts val="5500"/>
              <a:buFont typeface="IBM Plex Sans"/>
              <a:buNone/>
              <a:defRPr sz="5500">
                <a:solidFill>
                  <a:schemeClr val="dk1"/>
                </a:solidFill>
              </a:defRPr>
            </a:lvl5pPr>
            <a:lvl6pPr lvl="5">
              <a:spcBef>
                <a:spcPts val="0"/>
              </a:spcBef>
              <a:spcAft>
                <a:spcPts val="0"/>
              </a:spcAft>
              <a:buClr>
                <a:schemeClr val="dk1"/>
              </a:buClr>
              <a:buSzPts val="5500"/>
              <a:buFont typeface="IBM Plex Sans"/>
              <a:buNone/>
              <a:defRPr sz="5500">
                <a:solidFill>
                  <a:schemeClr val="dk1"/>
                </a:solidFill>
              </a:defRPr>
            </a:lvl6pPr>
            <a:lvl7pPr lvl="6">
              <a:spcBef>
                <a:spcPts val="0"/>
              </a:spcBef>
              <a:spcAft>
                <a:spcPts val="0"/>
              </a:spcAft>
              <a:buClr>
                <a:schemeClr val="dk1"/>
              </a:buClr>
              <a:buSzPts val="5500"/>
              <a:buFont typeface="IBM Plex Sans"/>
              <a:buNone/>
              <a:defRPr sz="5500">
                <a:solidFill>
                  <a:schemeClr val="dk1"/>
                </a:solidFill>
              </a:defRPr>
            </a:lvl7pPr>
            <a:lvl8pPr lvl="7">
              <a:spcBef>
                <a:spcPts val="0"/>
              </a:spcBef>
              <a:spcAft>
                <a:spcPts val="0"/>
              </a:spcAft>
              <a:buClr>
                <a:schemeClr val="dk1"/>
              </a:buClr>
              <a:buSzPts val="5500"/>
              <a:buFont typeface="IBM Plex Sans"/>
              <a:buNone/>
              <a:defRPr sz="5500">
                <a:solidFill>
                  <a:schemeClr val="dk1"/>
                </a:solidFill>
              </a:defRPr>
            </a:lvl8pPr>
            <a:lvl9pPr lvl="8">
              <a:spcBef>
                <a:spcPts val="0"/>
              </a:spcBef>
              <a:spcAft>
                <a:spcPts val="0"/>
              </a:spcAft>
              <a:buClr>
                <a:schemeClr val="dk1"/>
              </a:buClr>
              <a:buSzPts val="5500"/>
              <a:buFont typeface="IBM Plex Sans"/>
              <a:buNone/>
              <a:defRPr sz="55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oadmap">
  <p:cSld name="CUSTOM_2">
    <p:spTree>
      <p:nvGrpSpPr>
        <p:cNvPr id="1" name="Shape 242"/>
        <p:cNvGrpSpPr/>
        <p:nvPr/>
      </p:nvGrpSpPr>
      <p:grpSpPr>
        <a:xfrm>
          <a:off x="0" y="0"/>
          <a:ext cx="0" cy="0"/>
          <a:chOff x="0" y="0"/>
          <a:chExt cx="0" cy="0"/>
        </a:xfrm>
      </p:grpSpPr>
      <p:sp>
        <p:nvSpPr>
          <p:cNvPr id="243" name="Google Shape;243;p11"/>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44" name="Google Shape;244;p11"/>
          <p:cNvSpPr txBox="1">
            <a:spLocks noGrp="1"/>
          </p:cNvSpPr>
          <p:nvPr>
            <p:ph type="title" idx="2"/>
          </p:nvPr>
        </p:nvSpPr>
        <p:spPr>
          <a:xfrm>
            <a:off x="115025" y="502775"/>
            <a:ext cx="5400000" cy="6888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grpSp>
        <p:nvGrpSpPr>
          <p:cNvPr id="245" name="Google Shape;245;p11"/>
          <p:cNvGrpSpPr/>
          <p:nvPr/>
        </p:nvGrpSpPr>
        <p:grpSpPr>
          <a:xfrm rot="10800000" flipH="1">
            <a:off x="6179902" y="24"/>
            <a:ext cx="2963226" cy="1495659"/>
            <a:chOff x="4306084" y="2701610"/>
            <a:chExt cx="4837921" cy="2441893"/>
          </a:xfrm>
        </p:grpSpPr>
        <p:sp>
          <p:nvSpPr>
            <p:cNvPr id="246" name="Google Shape;246;p11"/>
            <p:cNvSpPr/>
            <p:nvPr/>
          </p:nvSpPr>
          <p:spPr>
            <a:xfrm>
              <a:off x="4306084" y="4485495"/>
              <a:ext cx="4837921" cy="658008"/>
            </a:xfrm>
            <a:custGeom>
              <a:avLst/>
              <a:gdLst/>
              <a:ahLst/>
              <a:cxnLst/>
              <a:rect l="l" t="t" r="r" b="b"/>
              <a:pathLst>
                <a:path w="89824" h="12217" fill="none" extrusionOk="0">
                  <a:moveTo>
                    <a:pt x="85826" y="0"/>
                  </a:moveTo>
                  <a:lnTo>
                    <a:pt x="85826" y="0"/>
                  </a:lnTo>
                  <a:lnTo>
                    <a:pt x="85045" y="291"/>
                  </a:lnTo>
                  <a:lnTo>
                    <a:pt x="84218" y="581"/>
                  </a:lnTo>
                  <a:lnTo>
                    <a:pt x="83370" y="871"/>
                  </a:lnTo>
                  <a:lnTo>
                    <a:pt x="82476" y="1139"/>
                  </a:lnTo>
                  <a:lnTo>
                    <a:pt x="81538" y="1430"/>
                  </a:lnTo>
                  <a:lnTo>
                    <a:pt x="80578" y="1697"/>
                  </a:lnTo>
                  <a:lnTo>
                    <a:pt x="79596" y="1943"/>
                  </a:lnTo>
                  <a:lnTo>
                    <a:pt x="78568" y="2189"/>
                  </a:lnTo>
                  <a:lnTo>
                    <a:pt x="77496" y="2434"/>
                  </a:lnTo>
                  <a:lnTo>
                    <a:pt x="76424" y="2680"/>
                  </a:lnTo>
                  <a:lnTo>
                    <a:pt x="75308" y="2903"/>
                  </a:lnTo>
                  <a:lnTo>
                    <a:pt x="74146" y="3104"/>
                  </a:lnTo>
                  <a:lnTo>
                    <a:pt x="71779" y="3529"/>
                  </a:lnTo>
                  <a:lnTo>
                    <a:pt x="69278" y="3886"/>
                  </a:lnTo>
                  <a:lnTo>
                    <a:pt x="66709" y="4221"/>
                  </a:lnTo>
                  <a:lnTo>
                    <a:pt x="64029" y="4511"/>
                  </a:lnTo>
                  <a:lnTo>
                    <a:pt x="61260" y="4779"/>
                  </a:lnTo>
                  <a:lnTo>
                    <a:pt x="58424" y="4980"/>
                  </a:lnTo>
                  <a:lnTo>
                    <a:pt x="55498" y="5159"/>
                  </a:lnTo>
                  <a:lnTo>
                    <a:pt x="52506" y="5271"/>
                  </a:lnTo>
                  <a:lnTo>
                    <a:pt x="49468" y="5338"/>
                  </a:lnTo>
                  <a:lnTo>
                    <a:pt x="46364" y="5382"/>
                  </a:lnTo>
                  <a:lnTo>
                    <a:pt x="46364" y="5382"/>
                  </a:lnTo>
                  <a:lnTo>
                    <a:pt x="43260" y="5338"/>
                  </a:lnTo>
                  <a:lnTo>
                    <a:pt x="40200" y="5271"/>
                  </a:lnTo>
                  <a:lnTo>
                    <a:pt x="37208" y="5159"/>
                  </a:lnTo>
                  <a:lnTo>
                    <a:pt x="34304" y="4980"/>
                  </a:lnTo>
                  <a:lnTo>
                    <a:pt x="31446" y="4779"/>
                  </a:lnTo>
                  <a:lnTo>
                    <a:pt x="28676" y="4511"/>
                  </a:lnTo>
                  <a:lnTo>
                    <a:pt x="25996" y="4221"/>
                  </a:lnTo>
                  <a:lnTo>
                    <a:pt x="23428" y="3886"/>
                  </a:lnTo>
                  <a:lnTo>
                    <a:pt x="20927" y="3529"/>
                  </a:lnTo>
                  <a:lnTo>
                    <a:pt x="18560" y="3104"/>
                  </a:lnTo>
                  <a:lnTo>
                    <a:pt x="17421" y="2903"/>
                  </a:lnTo>
                  <a:lnTo>
                    <a:pt x="16282" y="2680"/>
                  </a:lnTo>
                  <a:lnTo>
                    <a:pt x="15210" y="2434"/>
                  </a:lnTo>
                  <a:lnTo>
                    <a:pt x="14138" y="2189"/>
                  </a:lnTo>
                  <a:lnTo>
                    <a:pt x="13110" y="1943"/>
                  </a:lnTo>
                  <a:lnTo>
                    <a:pt x="12128" y="1697"/>
                  </a:lnTo>
                  <a:lnTo>
                    <a:pt x="11167" y="1430"/>
                  </a:lnTo>
                  <a:lnTo>
                    <a:pt x="10229" y="1139"/>
                  </a:lnTo>
                  <a:lnTo>
                    <a:pt x="9336" y="871"/>
                  </a:lnTo>
                  <a:lnTo>
                    <a:pt x="8487" y="581"/>
                  </a:lnTo>
                  <a:lnTo>
                    <a:pt x="7661" y="291"/>
                  </a:lnTo>
                  <a:lnTo>
                    <a:pt x="6879" y="0"/>
                  </a:lnTo>
                  <a:lnTo>
                    <a:pt x="6879" y="0"/>
                  </a:lnTo>
                  <a:lnTo>
                    <a:pt x="6075" y="313"/>
                  </a:lnTo>
                  <a:lnTo>
                    <a:pt x="5338" y="648"/>
                  </a:lnTo>
                  <a:lnTo>
                    <a:pt x="4624" y="983"/>
                  </a:lnTo>
                  <a:lnTo>
                    <a:pt x="3976" y="1340"/>
                  </a:lnTo>
                  <a:lnTo>
                    <a:pt x="3351" y="1697"/>
                  </a:lnTo>
                  <a:lnTo>
                    <a:pt x="2793" y="2055"/>
                  </a:lnTo>
                  <a:lnTo>
                    <a:pt x="2279" y="2412"/>
                  </a:lnTo>
                  <a:lnTo>
                    <a:pt x="1810" y="2792"/>
                  </a:lnTo>
                  <a:lnTo>
                    <a:pt x="1386" y="3171"/>
                  </a:lnTo>
                  <a:lnTo>
                    <a:pt x="1028" y="3551"/>
                  </a:lnTo>
                  <a:lnTo>
                    <a:pt x="716" y="3931"/>
                  </a:lnTo>
                  <a:lnTo>
                    <a:pt x="470" y="4310"/>
                  </a:lnTo>
                  <a:lnTo>
                    <a:pt x="269" y="4712"/>
                  </a:lnTo>
                  <a:lnTo>
                    <a:pt x="180" y="4913"/>
                  </a:lnTo>
                  <a:lnTo>
                    <a:pt x="135" y="5114"/>
                  </a:lnTo>
                  <a:lnTo>
                    <a:pt x="68" y="5315"/>
                  </a:lnTo>
                  <a:lnTo>
                    <a:pt x="46" y="5516"/>
                  </a:lnTo>
                  <a:lnTo>
                    <a:pt x="23" y="5717"/>
                  </a:lnTo>
                  <a:lnTo>
                    <a:pt x="1" y="5918"/>
                  </a:lnTo>
                  <a:lnTo>
                    <a:pt x="1" y="5918"/>
                  </a:lnTo>
                  <a:lnTo>
                    <a:pt x="23" y="6142"/>
                  </a:lnTo>
                  <a:lnTo>
                    <a:pt x="46" y="6365"/>
                  </a:lnTo>
                  <a:lnTo>
                    <a:pt x="90" y="6566"/>
                  </a:lnTo>
                  <a:lnTo>
                    <a:pt x="135" y="6789"/>
                  </a:lnTo>
                  <a:lnTo>
                    <a:pt x="224" y="7013"/>
                  </a:lnTo>
                  <a:lnTo>
                    <a:pt x="314" y="7214"/>
                  </a:lnTo>
                  <a:lnTo>
                    <a:pt x="425" y="7437"/>
                  </a:lnTo>
                  <a:lnTo>
                    <a:pt x="537" y="7638"/>
                  </a:lnTo>
                  <a:lnTo>
                    <a:pt x="671" y="7839"/>
                  </a:lnTo>
                  <a:lnTo>
                    <a:pt x="827" y="8062"/>
                  </a:lnTo>
                  <a:lnTo>
                    <a:pt x="1185" y="8464"/>
                  </a:lnTo>
                  <a:lnTo>
                    <a:pt x="1609" y="8866"/>
                  </a:lnTo>
                  <a:lnTo>
                    <a:pt x="2078" y="9268"/>
                  </a:lnTo>
                  <a:lnTo>
                    <a:pt x="2614" y="9670"/>
                  </a:lnTo>
                  <a:lnTo>
                    <a:pt x="3195" y="10050"/>
                  </a:lnTo>
                  <a:lnTo>
                    <a:pt x="3842" y="10430"/>
                  </a:lnTo>
                  <a:lnTo>
                    <a:pt x="4557" y="10809"/>
                  </a:lnTo>
                  <a:lnTo>
                    <a:pt x="5294" y="11167"/>
                  </a:lnTo>
                  <a:lnTo>
                    <a:pt x="6098" y="11524"/>
                  </a:lnTo>
                  <a:lnTo>
                    <a:pt x="6969" y="11881"/>
                  </a:lnTo>
                  <a:lnTo>
                    <a:pt x="7862" y="12216"/>
                  </a:lnTo>
                  <a:lnTo>
                    <a:pt x="84844" y="12216"/>
                  </a:lnTo>
                  <a:lnTo>
                    <a:pt x="89824" y="9871"/>
                  </a:lnTo>
                  <a:lnTo>
                    <a:pt x="89824" y="1988"/>
                  </a:lnTo>
                  <a:lnTo>
                    <a:pt x="89824" y="1988"/>
                  </a:lnTo>
                  <a:lnTo>
                    <a:pt x="89400" y="1720"/>
                  </a:lnTo>
                  <a:lnTo>
                    <a:pt x="88975" y="1474"/>
                  </a:lnTo>
                  <a:lnTo>
                    <a:pt x="88506" y="1206"/>
                  </a:lnTo>
                  <a:lnTo>
                    <a:pt x="88015" y="961"/>
                  </a:lnTo>
                  <a:lnTo>
                    <a:pt x="87501" y="715"/>
                  </a:lnTo>
                  <a:lnTo>
                    <a:pt x="86965" y="469"/>
                  </a:lnTo>
                  <a:lnTo>
                    <a:pt x="85826" y="0"/>
                  </a:lnTo>
                  <a:lnTo>
                    <a:pt x="8582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47" name="Google Shape;247;p11"/>
            <p:cNvSpPr/>
            <p:nvPr/>
          </p:nvSpPr>
          <p:spPr>
            <a:xfrm>
              <a:off x="4306084" y="3738493"/>
              <a:ext cx="4837921" cy="747038"/>
            </a:xfrm>
            <a:custGeom>
              <a:avLst/>
              <a:gdLst/>
              <a:ahLst/>
              <a:cxnLst/>
              <a:rect l="l" t="t" r="r" b="b"/>
              <a:pathLst>
                <a:path w="89824" h="13870" fill="none" extrusionOk="0">
                  <a:moveTo>
                    <a:pt x="79372" y="0"/>
                  </a:moveTo>
                  <a:lnTo>
                    <a:pt x="79372" y="0"/>
                  </a:lnTo>
                  <a:lnTo>
                    <a:pt x="77764" y="380"/>
                  </a:lnTo>
                  <a:lnTo>
                    <a:pt x="76067" y="737"/>
                  </a:lnTo>
                  <a:lnTo>
                    <a:pt x="74325" y="1072"/>
                  </a:lnTo>
                  <a:lnTo>
                    <a:pt x="72494" y="1407"/>
                  </a:lnTo>
                  <a:lnTo>
                    <a:pt x="70595" y="1698"/>
                  </a:lnTo>
                  <a:lnTo>
                    <a:pt x="68652" y="1966"/>
                  </a:lnTo>
                  <a:lnTo>
                    <a:pt x="66642" y="2234"/>
                  </a:lnTo>
                  <a:lnTo>
                    <a:pt x="64565" y="2457"/>
                  </a:lnTo>
                  <a:lnTo>
                    <a:pt x="62444" y="2658"/>
                  </a:lnTo>
                  <a:lnTo>
                    <a:pt x="60278" y="2859"/>
                  </a:lnTo>
                  <a:lnTo>
                    <a:pt x="58044" y="3015"/>
                  </a:lnTo>
                  <a:lnTo>
                    <a:pt x="55789" y="3127"/>
                  </a:lnTo>
                  <a:lnTo>
                    <a:pt x="53488" y="3239"/>
                  </a:lnTo>
                  <a:lnTo>
                    <a:pt x="51143" y="3306"/>
                  </a:lnTo>
                  <a:lnTo>
                    <a:pt x="48754" y="3350"/>
                  </a:lnTo>
                  <a:lnTo>
                    <a:pt x="46364" y="3373"/>
                  </a:lnTo>
                  <a:lnTo>
                    <a:pt x="46364" y="3373"/>
                  </a:lnTo>
                  <a:lnTo>
                    <a:pt x="43952" y="3350"/>
                  </a:lnTo>
                  <a:lnTo>
                    <a:pt x="41563" y="3306"/>
                  </a:lnTo>
                  <a:lnTo>
                    <a:pt x="39218" y="3239"/>
                  </a:lnTo>
                  <a:lnTo>
                    <a:pt x="36917" y="3127"/>
                  </a:lnTo>
                  <a:lnTo>
                    <a:pt x="34662" y="3015"/>
                  </a:lnTo>
                  <a:lnTo>
                    <a:pt x="32451" y="2859"/>
                  </a:lnTo>
                  <a:lnTo>
                    <a:pt x="30262" y="2658"/>
                  </a:lnTo>
                  <a:lnTo>
                    <a:pt x="28140" y="2457"/>
                  </a:lnTo>
                  <a:lnTo>
                    <a:pt x="26086" y="2234"/>
                  </a:lnTo>
                  <a:lnTo>
                    <a:pt x="24053" y="1966"/>
                  </a:lnTo>
                  <a:lnTo>
                    <a:pt x="22111" y="1698"/>
                  </a:lnTo>
                  <a:lnTo>
                    <a:pt x="20212" y="1407"/>
                  </a:lnTo>
                  <a:lnTo>
                    <a:pt x="18381" y="1072"/>
                  </a:lnTo>
                  <a:lnTo>
                    <a:pt x="16639" y="737"/>
                  </a:lnTo>
                  <a:lnTo>
                    <a:pt x="14942" y="380"/>
                  </a:lnTo>
                  <a:lnTo>
                    <a:pt x="13334" y="0"/>
                  </a:lnTo>
                  <a:lnTo>
                    <a:pt x="13334" y="0"/>
                  </a:lnTo>
                  <a:lnTo>
                    <a:pt x="11815" y="380"/>
                  </a:lnTo>
                  <a:lnTo>
                    <a:pt x="10386" y="782"/>
                  </a:lnTo>
                  <a:lnTo>
                    <a:pt x="9046" y="1229"/>
                  </a:lnTo>
                  <a:lnTo>
                    <a:pt x="7773" y="1653"/>
                  </a:lnTo>
                  <a:lnTo>
                    <a:pt x="6589" y="2122"/>
                  </a:lnTo>
                  <a:lnTo>
                    <a:pt x="5495" y="2591"/>
                  </a:lnTo>
                  <a:lnTo>
                    <a:pt x="4490" y="3060"/>
                  </a:lnTo>
                  <a:lnTo>
                    <a:pt x="4021" y="3328"/>
                  </a:lnTo>
                  <a:lnTo>
                    <a:pt x="3574" y="3574"/>
                  </a:lnTo>
                  <a:lnTo>
                    <a:pt x="3150" y="3819"/>
                  </a:lnTo>
                  <a:lnTo>
                    <a:pt x="2770" y="4087"/>
                  </a:lnTo>
                  <a:lnTo>
                    <a:pt x="2391" y="4333"/>
                  </a:lnTo>
                  <a:lnTo>
                    <a:pt x="2056" y="4601"/>
                  </a:lnTo>
                  <a:lnTo>
                    <a:pt x="1743" y="4869"/>
                  </a:lnTo>
                  <a:lnTo>
                    <a:pt x="1430" y="5137"/>
                  </a:lnTo>
                  <a:lnTo>
                    <a:pt x="1162" y="5405"/>
                  </a:lnTo>
                  <a:lnTo>
                    <a:pt x="939" y="5673"/>
                  </a:lnTo>
                  <a:lnTo>
                    <a:pt x="716" y="5941"/>
                  </a:lnTo>
                  <a:lnTo>
                    <a:pt x="537" y="6231"/>
                  </a:lnTo>
                  <a:lnTo>
                    <a:pt x="381" y="6499"/>
                  </a:lnTo>
                  <a:lnTo>
                    <a:pt x="247" y="6790"/>
                  </a:lnTo>
                  <a:lnTo>
                    <a:pt x="135" y="7058"/>
                  </a:lnTo>
                  <a:lnTo>
                    <a:pt x="68" y="7348"/>
                  </a:lnTo>
                  <a:lnTo>
                    <a:pt x="23" y="7638"/>
                  </a:lnTo>
                  <a:lnTo>
                    <a:pt x="1" y="7929"/>
                  </a:lnTo>
                  <a:lnTo>
                    <a:pt x="1" y="7929"/>
                  </a:lnTo>
                  <a:lnTo>
                    <a:pt x="23" y="8130"/>
                  </a:lnTo>
                  <a:lnTo>
                    <a:pt x="46" y="8331"/>
                  </a:lnTo>
                  <a:lnTo>
                    <a:pt x="68" y="8532"/>
                  </a:lnTo>
                  <a:lnTo>
                    <a:pt x="135" y="8733"/>
                  </a:lnTo>
                  <a:lnTo>
                    <a:pt x="180" y="8934"/>
                  </a:lnTo>
                  <a:lnTo>
                    <a:pt x="269" y="9135"/>
                  </a:lnTo>
                  <a:lnTo>
                    <a:pt x="470" y="9537"/>
                  </a:lnTo>
                  <a:lnTo>
                    <a:pt x="716" y="9916"/>
                  </a:lnTo>
                  <a:lnTo>
                    <a:pt x="1028" y="10318"/>
                  </a:lnTo>
                  <a:lnTo>
                    <a:pt x="1386" y="10698"/>
                  </a:lnTo>
                  <a:lnTo>
                    <a:pt x="1810" y="11055"/>
                  </a:lnTo>
                  <a:lnTo>
                    <a:pt x="2279" y="11435"/>
                  </a:lnTo>
                  <a:lnTo>
                    <a:pt x="2793" y="11792"/>
                  </a:lnTo>
                  <a:lnTo>
                    <a:pt x="3351" y="12150"/>
                  </a:lnTo>
                  <a:lnTo>
                    <a:pt x="3976" y="12507"/>
                  </a:lnTo>
                  <a:lnTo>
                    <a:pt x="4624" y="12864"/>
                  </a:lnTo>
                  <a:lnTo>
                    <a:pt x="5338" y="13199"/>
                  </a:lnTo>
                  <a:lnTo>
                    <a:pt x="6075" y="13534"/>
                  </a:lnTo>
                  <a:lnTo>
                    <a:pt x="6879" y="13869"/>
                  </a:lnTo>
                  <a:lnTo>
                    <a:pt x="6879" y="13869"/>
                  </a:lnTo>
                  <a:lnTo>
                    <a:pt x="7661" y="13557"/>
                  </a:lnTo>
                  <a:lnTo>
                    <a:pt x="8487" y="13266"/>
                  </a:lnTo>
                  <a:lnTo>
                    <a:pt x="9336" y="12976"/>
                  </a:lnTo>
                  <a:lnTo>
                    <a:pt x="10229" y="12708"/>
                  </a:lnTo>
                  <a:lnTo>
                    <a:pt x="11167" y="12440"/>
                  </a:lnTo>
                  <a:lnTo>
                    <a:pt x="12128" y="12172"/>
                  </a:lnTo>
                  <a:lnTo>
                    <a:pt x="13110" y="11904"/>
                  </a:lnTo>
                  <a:lnTo>
                    <a:pt x="14138" y="11658"/>
                  </a:lnTo>
                  <a:lnTo>
                    <a:pt x="15210" y="11413"/>
                  </a:lnTo>
                  <a:lnTo>
                    <a:pt x="16282" y="11189"/>
                  </a:lnTo>
                  <a:lnTo>
                    <a:pt x="17421" y="10966"/>
                  </a:lnTo>
                  <a:lnTo>
                    <a:pt x="18560" y="10743"/>
                  </a:lnTo>
                  <a:lnTo>
                    <a:pt x="20927" y="10318"/>
                  </a:lnTo>
                  <a:lnTo>
                    <a:pt x="23428" y="9961"/>
                  </a:lnTo>
                  <a:lnTo>
                    <a:pt x="25996" y="9626"/>
                  </a:lnTo>
                  <a:lnTo>
                    <a:pt x="28676" y="9336"/>
                  </a:lnTo>
                  <a:lnTo>
                    <a:pt x="31446" y="9068"/>
                  </a:lnTo>
                  <a:lnTo>
                    <a:pt x="34304" y="8867"/>
                  </a:lnTo>
                  <a:lnTo>
                    <a:pt x="37208" y="8688"/>
                  </a:lnTo>
                  <a:lnTo>
                    <a:pt x="40200" y="8576"/>
                  </a:lnTo>
                  <a:lnTo>
                    <a:pt x="43260" y="8509"/>
                  </a:lnTo>
                  <a:lnTo>
                    <a:pt x="46364" y="8487"/>
                  </a:lnTo>
                  <a:lnTo>
                    <a:pt x="46364" y="8487"/>
                  </a:lnTo>
                  <a:lnTo>
                    <a:pt x="49468" y="8509"/>
                  </a:lnTo>
                  <a:lnTo>
                    <a:pt x="52506" y="8576"/>
                  </a:lnTo>
                  <a:lnTo>
                    <a:pt x="55498" y="8688"/>
                  </a:lnTo>
                  <a:lnTo>
                    <a:pt x="58424" y="8867"/>
                  </a:lnTo>
                  <a:lnTo>
                    <a:pt x="61260" y="9068"/>
                  </a:lnTo>
                  <a:lnTo>
                    <a:pt x="64029" y="9336"/>
                  </a:lnTo>
                  <a:lnTo>
                    <a:pt x="66709" y="9626"/>
                  </a:lnTo>
                  <a:lnTo>
                    <a:pt x="69278" y="9961"/>
                  </a:lnTo>
                  <a:lnTo>
                    <a:pt x="71779" y="10318"/>
                  </a:lnTo>
                  <a:lnTo>
                    <a:pt x="74146" y="10743"/>
                  </a:lnTo>
                  <a:lnTo>
                    <a:pt x="75308" y="10966"/>
                  </a:lnTo>
                  <a:lnTo>
                    <a:pt x="76424" y="11189"/>
                  </a:lnTo>
                  <a:lnTo>
                    <a:pt x="77496" y="11413"/>
                  </a:lnTo>
                  <a:lnTo>
                    <a:pt x="78568" y="11658"/>
                  </a:lnTo>
                  <a:lnTo>
                    <a:pt x="79596" y="11904"/>
                  </a:lnTo>
                  <a:lnTo>
                    <a:pt x="80578" y="12172"/>
                  </a:lnTo>
                  <a:lnTo>
                    <a:pt x="81538" y="12440"/>
                  </a:lnTo>
                  <a:lnTo>
                    <a:pt x="82476" y="12708"/>
                  </a:lnTo>
                  <a:lnTo>
                    <a:pt x="83370" y="12976"/>
                  </a:lnTo>
                  <a:lnTo>
                    <a:pt x="84218" y="13266"/>
                  </a:lnTo>
                  <a:lnTo>
                    <a:pt x="85045" y="13557"/>
                  </a:lnTo>
                  <a:lnTo>
                    <a:pt x="85826" y="13869"/>
                  </a:lnTo>
                  <a:lnTo>
                    <a:pt x="85826" y="13869"/>
                  </a:lnTo>
                  <a:lnTo>
                    <a:pt x="86965" y="13378"/>
                  </a:lnTo>
                  <a:lnTo>
                    <a:pt x="88015" y="12887"/>
                  </a:lnTo>
                  <a:lnTo>
                    <a:pt x="88506" y="12641"/>
                  </a:lnTo>
                  <a:lnTo>
                    <a:pt x="88975" y="12395"/>
                  </a:lnTo>
                  <a:lnTo>
                    <a:pt x="89400" y="12127"/>
                  </a:lnTo>
                  <a:lnTo>
                    <a:pt x="89824" y="11859"/>
                  </a:lnTo>
                  <a:lnTo>
                    <a:pt x="89824" y="3998"/>
                  </a:lnTo>
                  <a:lnTo>
                    <a:pt x="89824" y="3998"/>
                  </a:lnTo>
                  <a:lnTo>
                    <a:pt x="89377" y="3708"/>
                  </a:lnTo>
                  <a:lnTo>
                    <a:pt x="88886" y="3440"/>
                  </a:lnTo>
                  <a:lnTo>
                    <a:pt x="88395" y="3149"/>
                  </a:lnTo>
                  <a:lnTo>
                    <a:pt x="87859" y="2881"/>
                  </a:lnTo>
                  <a:lnTo>
                    <a:pt x="87300" y="2613"/>
                  </a:lnTo>
                  <a:lnTo>
                    <a:pt x="86697" y="2368"/>
                  </a:lnTo>
                  <a:lnTo>
                    <a:pt x="86094" y="2100"/>
                  </a:lnTo>
                  <a:lnTo>
                    <a:pt x="85447" y="1854"/>
                  </a:lnTo>
                  <a:lnTo>
                    <a:pt x="84084" y="1363"/>
                  </a:lnTo>
                  <a:lnTo>
                    <a:pt x="82610" y="871"/>
                  </a:lnTo>
                  <a:lnTo>
                    <a:pt x="81047" y="425"/>
                  </a:lnTo>
                  <a:lnTo>
                    <a:pt x="79372" y="0"/>
                  </a:lnTo>
                  <a:lnTo>
                    <a:pt x="79372"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48" name="Google Shape;248;p11"/>
            <p:cNvSpPr/>
            <p:nvPr/>
          </p:nvSpPr>
          <p:spPr>
            <a:xfrm>
              <a:off x="4306084" y="2701610"/>
              <a:ext cx="4837921" cy="1036913"/>
            </a:xfrm>
            <a:custGeom>
              <a:avLst/>
              <a:gdLst/>
              <a:ahLst/>
              <a:cxnLst/>
              <a:rect l="l" t="t" r="r" b="b"/>
              <a:pathLst>
                <a:path w="89824" h="19252" fill="none" extrusionOk="0">
                  <a:moveTo>
                    <a:pt x="46364" y="1"/>
                  </a:moveTo>
                  <a:lnTo>
                    <a:pt x="46364" y="1"/>
                  </a:lnTo>
                  <a:lnTo>
                    <a:pt x="43974" y="1"/>
                  </a:lnTo>
                  <a:lnTo>
                    <a:pt x="41607" y="45"/>
                  </a:lnTo>
                  <a:lnTo>
                    <a:pt x="39307" y="135"/>
                  </a:lnTo>
                  <a:lnTo>
                    <a:pt x="37007" y="224"/>
                  </a:lnTo>
                  <a:lnTo>
                    <a:pt x="34773" y="358"/>
                  </a:lnTo>
                  <a:lnTo>
                    <a:pt x="32562" y="492"/>
                  </a:lnTo>
                  <a:lnTo>
                    <a:pt x="30418" y="671"/>
                  </a:lnTo>
                  <a:lnTo>
                    <a:pt x="28319" y="872"/>
                  </a:lnTo>
                  <a:lnTo>
                    <a:pt x="26264" y="1117"/>
                  </a:lnTo>
                  <a:lnTo>
                    <a:pt x="24254" y="1363"/>
                  </a:lnTo>
                  <a:lnTo>
                    <a:pt x="22334" y="1631"/>
                  </a:lnTo>
                  <a:lnTo>
                    <a:pt x="20436" y="1921"/>
                  </a:lnTo>
                  <a:lnTo>
                    <a:pt x="18627" y="2234"/>
                  </a:lnTo>
                  <a:lnTo>
                    <a:pt x="16885" y="2569"/>
                  </a:lnTo>
                  <a:lnTo>
                    <a:pt x="15187" y="2926"/>
                  </a:lnTo>
                  <a:lnTo>
                    <a:pt x="13579" y="3306"/>
                  </a:lnTo>
                  <a:lnTo>
                    <a:pt x="12038" y="3708"/>
                  </a:lnTo>
                  <a:lnTo>
                    <a:pt x="10587" y="4110"/>
                  </a:lnTo>
                  <a:lnTo>
                    <a:pt x="9224" y="4534"/>
                  </a:lnTo>
                  <a:lnTo>
                    <a:pt x="7929" y="4981"/>
                  </a:lnTo>
                  <a:lnTo>
                    <a:pt x="6723" y="5450"/>
                  </a:lnTo>
                  <a:lnTo>
                    <a:pt x="5606" y="5919"/>
                  </a:lnTo>
                  <a:lnTo>
                    <a:pt x="4579" y="6410"/>
                  </a:lnTo>
                  <a:lnTo>
                    <a:pt x="4110" y="6656"/>
                  </a:lnTo>
                  <a:lnTo>
                    <a:pt x="3641" y="6901"/>
                  </a:lnTo>
                  <a:lnTo>
                    <a:pt x="3217" y="7169"/>
                  </a:lnTo>
                  <a:lnTo>
                    <a:pt x="2815" y="7415"/>
                  </a:lnTo>
                  <a:lnTo>
                    <a:pt x="2435" y="7683"/>
                  </a:lnTo>
                  <a:lnTo>
                    <a:pt x="2100" y="7951"/>
                  </a:lnTo>
                  <a:lnTo>
                    <a:pt x="1765" y="8219"/>
                  </a:lnTo>
                  <a:lnTo>
                    <a:pt x="1475" y="8487"/>
                  </a:lnTo>
                  <a:lnTo>
                    <a:pt x="1185" y="8755"/>
                  </a:lnTo>
                  <a:lnTo>
                    <a:pt x="961" y="9023"/>
                  </a:lnTo>
                  <a:lnTo>
                    <a:pt x="738" y="9313"/>
                  </a:lnTo>
                  <a:lnTo>
                    <a:pt x="537" y="9581"/>
                  </a:lnTo>
                  <a:lnTo>
                    <a:pt x="381" y="9872"/>
                  </a:lnTo>
                  <a:lnTo>
                    <a:pt x="247" y="10140"/>
                  </a:lnTo>
                  <a:lnTo>
                    <a:pt x="135" y="10430"/>
                  </a:lnTo>
                  <a:lnTo>
                    <a:pt x="68" y="10720"/>
                  </a:lnTo>
                  <a:lnTo>
                    <a:pt x="23" y="11011"/>
                  </a:lnTo>
                  <a:lnTo>
                    <a:pt x="1" y="11301"/>
                  </a:lnTo>
                  <a:lnTo>
                    <a:pt x="1" y="11301"/>
                  </a:lnTo>
                  <a:lnTo>
                    <a:pt x="23" y="11591"/>
                  </a:lnTo>
                  <a:lnTo>
                    <a:pt x="68" y="11882"/>
                  </a:lnTo>
                  <a:lnTo>
                    <a:pt x="135" y="12172"/>
                  </a:lnTo>
                  <a:lnTo>
                    <a:pt x="247" y="12462"/>
                  </a:lnTo>
                  <a:lnTo>
                    <a:pt x="381" y="12730"/>
                  </a:lnTo>
                  <a:lnTo>
                    <a:pt x="537" y="13021"/>
                  </a:lnTo>
                  <a:lnTo>
                    <a:pt x="716" y="13289"/>
                  </a:lnTo>
                  <a:lnTo>
                    <a:pt x="939" y="13557"/>
                  </a:lnTo>
                  <a:lnTo>
                    <a:pt x="1162" y="13847"/>
                  </a:lnTo>
                  <a:lnTo>
                    <a:pt x="1430" y="14115"/>
                  </a:lnTo>
                  <a:lnTo>
                    <a:pt x="1743" y="14383"/>
                  </a:lnTo>
                  <a:lnTo>
                    <a:pt x="2056" y="14629"/>
                  </a:lnTo>
                  <a:lnTo>
                    <a:pt x="2391" y="14897"/>
                  </a:lnTo>
                  <a:lnTo>
                    <a:pt x="2770" y="15165"/>
                  </a:lnTo>
                  <a:lnTo>
                    <a:pt x="3150" y="15410"/>
                  </a:lnTo>
                  <a:lnTo>
                    <a:pt x="3574" y="15678"/>
                  </a:lnTo>
                  <a:lnTo>
                    <a:pt x="4021" y="15924"/>
                  </a:lnTo>
                  <a:lnTo>
                    <a:pt x="4490" y="16170"/>
                  </a:lnTo>
                  <a:lnTo>
                    <a:pt x="5495" y="16661"/>
                  </a:lnTo>
                  <a:lnTo>
                    <a:pt x="6589" y="17130"/>
                  </a:lnTo>
                  <a:lnTo>
                    <a:pt x="7773" y="17577"/>
                  </a:lnTo>
                  <a:lnTo>
                    <a:pt x="9046" y="18023"/>
                  </a:lnTo>
                  <a:lnTo>
                    <a:pt x="10386" y="18447"/>
                  </a:lnTo>
                  <a:lnTo>
                    <a:pt x="11815" y="18849"/>
                  </a:lnTo>
                  <a:lnTo>
                    <a:pt x="13334" y="19251"/>
                  </a:lnTo>
                  <a:lnTo>
                    <a:pt x="13334" y="19251"/>
                  </a:lnTo>
                  <a:lnTo>
                    <a:pt x="14942" y="18872"/>
                  </a:lnTo>
                  <a:lnTo>
                    <a:pt x="16639" y="18492"/>
                  </a:lnTo>
                  <a:lnTo>
                    <a:pt x="18381" y="18157"/>
                  </a:lnTo>
                  <a:lnTo>
                    <a:pt x="20212" y="17845"/>
                  </a:lnTo>
                  <a:lnTo>
                    <a:pt x="22111" y="17532"/>
                  </a:lnTo>
                  <a:lnTo>
                    <a:pt x="24053" y="17264"/>
                  </a:lnTo>
                  <a:lnTo>
                    <a:pt x="26086" y="16996"/>
                  </a:lnTo>
                  <a:lnTo>
                    <a:pt x="28140" y="16773"/>
                  </a:lnTo>
                  <a:lnTo>
                    <a:pt x="30262" y="16572"/>
                  </a:lnTo>
                  <a:lnTo>
                    <a:pt x="32451" y="16393"/>
                  </a:lnTo>
                  <a:lnTo>
                    <a:pt x="34662" y="16237"/>
                  </a:lnTo>
                  <a:lnTo>
                    <a:pt x="36917" y="16103"/>
                  </a:lnTo>
                  <a:lnTo>
                    <a:pt x="39218" y="15991"/>
                  </a:lnTo>
                  <a:lnTo>
                    <a:pt x="41563" y="15924"/>
                  </a:lnTo>
                  <a:lnTo>
                    <a:pt x="43952" y="15879"/>
                  </a:lnTo>
                  <a:lnTo>
                    <a:pt x="46364" y="15857"/>
                  </a:lnTo>
                  <a:lnTo>
                    <a:pt x="46364" y="15857"/>
                  </a:lnTo>
                  <a:lnTo>
                    <a:pt x="48754" y="15879"/>
                  </a:lnTo>
                  <a:lnTo>
                    <a:pt x="51143" y="15924"/>
                  </a:lnTo>
                  <a:lnTo>
                    <a:pt x="53488" y="15991"/>
                  </a:lnTo>
                  <a:lnTo>
                    <a:pt x="55789" y="16103"/>
                  </a:lnTo>
                  <a:lnTo>
                    <a:pt x="58044" y="16237"/>
                  </a:lnTo>
                  <a:lnTo>
                    <a:pt x="60278" y="16393"/>
                  </a:lnTo>
                  <a:lnTo>
                    <a:pt x="62444" y="16572"/>
                  </a:lnTo>
                  <a:lnTo>
                    <a:pt x="64565" y="16773"/>
                  </a:lnTo>
                  <a:lnTo>
                    <a:pt x="66642" y="16996"/>
                  </a:lnTo>
                  <a:lnTo>
                    <a:pt x="68652" y="17264"/>
                  </a:lnTo>
                  <a:lnTo>
                    <a:pt x="70595" y="17532"/>
                  </a:lnTo>
                  <a:lnTo>
                    <a:pt x="72494" y="17845"/>
                  </a:lnTo>
                  <a:lnTo>
                    <a:pt x="74325" y="18157"/>
                  </a:lnTo>
                  <a:lnTo>
                    <a:pt x="76067" y="18492"/>
                  </a:lnTo>
                  <a:lnTo>
                    <a:pt x="77764" y="18872"/>
                  </a:lnTo>
                  <a:lnTo>
                    <a:pt x="79372" y="19251"/>
                  </a:lnTo>
                  <a:lnTo>
                    <a:pt x="79372" y="19251"/>
                  </a:lnTo>
                  <a:lnTo>
                    <a:pt x="81047" y="18805"/>
                  </a:lnTo>
                  <a:lnTo>
                    <a:pt x="82610" y="18358"/>
                  </a:lnTo>
                  <a:lnTo>
                    <a:pt x="84084" y="17889"/>
                  </a:lnTo>
                  <a:lnTo>
                    <a:pt x="85447" y="17398"/>
                  </a:lnTo>
                  <a:lnTo>
                    <a:pt x="86094" y="17130"/>
                  </a:lnTo>
                  <a:lnTo>
                    <a:pt x="86697" y="16884"/>
                  </a:lnTo>
                  <a:lnTo>
                    <a:pt x="87300" y="16616"/>
                  </a:lnTo>
                  <a:lnTo>
                    <a:pt x="87859" y="16348"/>
                  </a:lnTo>
                  <a:lnTo>
                    <a:pt x="88395" y="16080"/>
                  </a:lnTo>
                  <a:lnTo>
                    <a:pt x="88886" y="15812"/>
                  </a:lnTo>
                  <a:lnTo>
                    <a:pt x="89377" y="15522"/>
                  </a:lnTo>
                  <a:lnTo>
                    <a:pt x="89824" y="15254"/>
                  </a:lnTo>
                  <a:lnTo>
                    <a:pt x="89824" y="7370"/>
                  </a:lnTo>
                  <a:lnTo>
                    <a:pt x="89824" y="7370"/>
                  </a:lnTo>
                  <a:lnTo>
                    <a:pt x="89176" y="6968"/>
                  </a:lnTo>
                  <a:lnTo>
                    <a:pt x="88462" y="6566"/>
                  </a:lnTo>
                  <a:lnTo>
                    <a:pt x="87702" y="6187"/>
                  </a:lnTo>
                  <a:lnTo>
                    <a:pt x="86876" y="5807"/>
                  </a:lnTo>
                  <a:lnTo>
                    <a:pt x="86005" y="5450"/>
                  </a:lnTo>
                  <a:lnTo>
                    <a:pt x="85067" y="5092"/>
                  </a:lnTo>
                  <a:lnTo>
                    <a:pt x="84084" y="4735"/>
                  </a:lnTo>
                  <a:lnTo>
                    <a:pt x="83057" y="4400"/>
                  </a:lnTo>
                  <a:lnTo>
                    <a:pt x="81985" y="4065"/>
                  </a:lnTo>
                  <a:lnTo>
                    <a:pt x="80846" y="3752"/>
                  </a:lnTo>
                  <a:lnTo>
                    <a:pt x="79663" y="3440"/>
                  </a:lnTo>
                  <a:lnTo>
                    <a:pt x="78434" y="3149"/>
                  </a:lnTo>
                  <a:lnTo>
                    <a:pt x="77161" y="2859"/>
                  </a:lnTo>
                  <a:lnTo>
                    <a:pt x="75844" y="2569"/>
                  </a:lnTo>
                  <a:lnTo>
                    <a:pt x="74504" y="2323"/>
                  </a:lnTo>
                  <a:lnTo>
                    <a:pt x="73097" y="2055"/>
                  </a:lnTo>
                  <a:lnTo>
                    <a:pt x="71667" y="1832"/>
                  </a:lnTo>
                  <a:lnTo>
                    <a:pt x="70193" y="1609"/>
                  </a:lnTo>
                  <a:lnTo>
                    <a:pt x="68675" y="1385"/>
                  </a:lnTo>
                  <a:lnTo>
                    <a:pt x="67134" y="1184"/>
                  </a:lnTo>
                  <a:lnTo>
                    <a:pt x="65548" y="1006"/>
                  </a:lnTo>
                  <a:lnTo>
                    <a:pt x="63940" y="827"/>
                  </a:lnTo>
                  <a:lnTo>
                    <a:pt x="62310" y="671"/>
                  </a:lnTo>
                  <a:lnTo>
                    <a:pt x="60635" y="537"/>
                  </a:lnTo>
                  <a:lnTo>
                    <a:pt x="58938" y="425"/>
                  </a:lnTo>
                  <a:lnTo>
                    <a:pt x="57196" y="313"/>
                  </a:lnTo>
                  <a:lnTo>
                    <a:pt x="55454" y="202"/>
                  </a:lnTo>
                  <a:lnTo>
                    <a:pt x="53667" y="135"/>
                  </a:lnTo>
                  <a:lnTo>
                    <a:pt x="51880" y="68"/>
                  </a:lnTo>
                  <a:lnTo>
                    <a:pt x="50049" y="23"/>
                  </a:lnTo>
                  <a:lnTo>
                    <a:pt x="48218" y="1"/>
                  </a:lnTo>
                  <a:lnTo>
                    <a:pt x="46364" y="1"/>
                  </a:lnTo>
                  <a:lnTo>
                    <a:pt x="46364" y="1"/>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grpSp>
      <p:sp>
        <p:nvSpPr>
          <p:cNvPr id="249" name="Google Shape;249;p11"/>
          <p:cNvSpPr txBox="1">
            <a:spLocks noGrp="1"/>
          </p:cNvSpPr>
          <p:nvPr>
            <p:ph type="subTitle" idx="1"/>
          </p:nvPr>
        </p:nvSpPr>
        <p:spPr>
          <a:xfrm>
            <a:off x="278850" y="2976125"/>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0" name="Google Shape;250;p11"/>
          <p:cNvSpPr txBox="1">
            <a:spLocks noGrp="1"/>
          </p:cNvSpPr>
          <p:nvPr>
            <p:ph type="subTitle" idx="3"/>
          </p:nvPr>
        </p:nvSpPr>
        <p:spPr>
          <a:xfrm>
            <a:off x="1720650" y="25893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1" name="Google Shape;251;p11"/>
          <p:cNvSpPr txBox="1">
            <a:spLocks noGrp="1"/>
          </p:cNvSpPr>
          <p:nvPr>
            <p:ph type="subTitle" idx="4"/>
          </p:nvPr>
        </p:nvSpPr>
        <p:spPr>
          <a:xfrm>
            <a:off x="3155400" y="230665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2" name="Google Shape;252;p11"/>
          <p:cNvSpPr txBox="1">
            <a:spLocks noGrp="1"/>
          </p:cNvSpPr>
          <p:nvPr>
            <p:ph type="subTitle" idx="5"/>
          </p:nvPr>
        </p:nvSpPr>
        <p:spPr>
          <a:xfrm>
            <a:off x="4597200" y="19932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3" name="Google Shape;253;p11"/>
          <p:cNvSpPr txBox="1">
            <a:spLocks noGrp="1"/>
          </p:cNvSpPr>
          <p:nvPr>
            <p:ph type="subTitle" idx="6"/>
          </p:nvPr>
        </p:nvSpPr>
        <p:spPr>
          <a:xfrm>
            <a:off x="6031950" y="164910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4" name="Google Shape;254;p11"/>
          <p:cNvSpPr txBox="1">
            <a:spLocks noGrp="1"/>
          </p:cNvSpPr>
          <p:nvPr>
            <p:ph type="subTitle" idx="7"/>
          </p:nvPr>
        </p:nvSpPr>
        <p:spPr>
          <a:xfrm>
            <a:off x="7473750" y="1277950"/>
            <a:ext cx="1387800" cy="11922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Clr>
                <a:schemeClr val="lt1"/>
              </a:buClr>
              <a:buSzPts val="1200"/>
              <a:buFont typeface="Sora Light"/>
              <a:buNone/>
              <a:defRPr sz="1200">
                <a:latin typeface="Sora Light"/>
                <a:ea typeface="Sora Light"/>
                <a:cs typeface="Sora Light"/>
                <a:sym typeface="Sora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55" name="Google Shape;255;p11"/>
          <p:cNvGrpSpPr/>
          <p:nvPr/>
        </p:nvGrpSpPr>
        <p:grpSpPr>
          <a:xfrm>
            <a:off x="2674998" y="2923250"/>
            <a:ext cx="6470027" cy="2221724"/>
            <a:chOff x="2674998" y="2923250"/>
            <a:chExt cx="6470027" cy="2221724"/>
          </a:xfrm>
        </p:grpSpPr>
        <p:sp>
          <p:nvSpPr>
            <p:cNvPr id="256" name="Google Shape;256;p11"/>
            <p:cNvSpPr/>
            <p:nvPr/>
          </p:nvSpPr>
          <p:spPr>
            <a:xfrm flipH="1">
              <a:off x="2674998" y="2923250"/>
              <a:ext cx="6469577" cy="2221028"/>
            </a:xfrm>
            <a:custGeom>
              <a:avLst/>
              <a:gdLst/>
              <a:ahLst/>
              <a:cxnLst/>
              <a:rect l="l" t="t" r="r" b="b"/>
              <a:pathLst>
                <a:path w="409856" h="140705" extrusionOk="0">
                  <a:moveTo>
                    <a:pt x="31655" y="0"/>
                  </a:moveTo>
                  <a:lnTo>
                    <a:pt x="0" y="140608"/>
                  </a:lnTo>
                  <a:lnTo>
                    <a:pt x="198782" y="140640"/>
                  </a:lnTo>
                  <a:lnTo>
                    <a:pt x="409856" y="140705"/>
                  </a:lnTo>
                  <a:close/>
                </a:path>
              </a:pathLst>
            </a:custGeom>
            <a:gradFill>
              <a:gsLst>
                <a:gs pos="0">
                  <a:schemeClr val="accent3"/>
                </a:gs>
                <a:gs pos="35000">
                  <a:schemeClr val="accent3"/>
                </a:gs>
                <a:gs pos="100000">
                  <a:schemeClr val="accent1"/>
                </a:gs>
              </a:gsLst>
              <a:lin ang="8099331" scaled="0"/>
            </a:gradFill>
            <a:ln>
              <a:noFill/>
            </a:ln>
          </p:spPr>
        </p:sp>
        <p:sp>
          <p:nvSpPr>
            <p:cNvPr id="257" name="Google Shape;257;p11"/>
            <p:cNvSpPr/>
            <p:nvPr/>
          </p:nvSpPr>
          <p:spPr>
            <a:xfrm flipH="1">
              <a:off x="8645446" y="2924025"/>
              <a:ext cx="499579" cy="2220949"/>
            </a:xfrm>
            <a:custGeom>
              <a:avLst/>
              <a:gdLst/>
              <a:ahLst/>
              <a:cxnLst/>
              <a:rect l="l" t="t" r="r" b="b"/>
              <a:pathLst>
                <a:path w="31649" h="140700" extrusionOk="0">
                  <a:moveTo>
                    <a:pt x="31649" y="0"/>
                  </a:moveTo>
                  <a:lnTo>
                    <a:pt x="0" y="140700"/>
                  </a:lnTo>
                  <a:lnTo>
                    <a:pt x="65" y="53185"/>
                  </a:lnTo>
                  <a:close/>
                </a:path>
              </a:pathLst>
            </a:custGeom>
            <a:solidFill>
              <a:schemeClr val="accent5"/>
            </a:solidFill>
            <a:ln>
              <a:noFill/>
            </a:ln>
          </p:spPr>
        </p:sp>
      </p:grpSp>
      <p:sp>
        <p:nvSpPr>
          <p:cNvPr id="258" name="Google Shape;258;p11"/>
          <p:cNvSpPr txBox="1">
            <a:spLocks noGrp="1"/>
          </p:cNvSpPr>
          <p:nvPr>
            <p:ph type="title" idx="8"/>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 Alt 2">
  <p:cSld name="BLANK_1_1_1_1_1_1_1_1_1_1_7">
    <p:spTree>
      <p:nvGrpSpPr>
        <p:cNvPr id="1" name="Shape 259"/>
        <p:cNvGrpSpPr/>
        <p:nvPr/>
      </p:nvGrpSpPr>
      <p:grpSpPr>
        <a:xfrm>
          <a:off x="0" y="0"/>
          <a:ext cx="0" cy="0"/>
          <a:chOff x="0" y="0"/>
          <a:chExt cx="0" cy="0"/>
        </a:xfrm>
      </p:grpSpPr>
      <p:sp>
        <p:nvSpPr>
          <p:cNvPr id="260" name="Google Shape;260;p12"/>
          <p:cNvSpPr/>
          <p:nvPr/>
        </p:nvSpPr>
        <p:spPr>
          <a:xfrm>
            <a:off x="5050850" y="3243900"/>
            <a:ext cx="4093093" cy="1899657"/>
          </a:xfrm>
          <a:custGeom>
            <a:avLst/>
            <a:gdLst/>
            <a:ahLst/>
            <a:cxnLst/>
            <a:rect l="l" t="t" r="r" b="b"/>
            <a:pathLst>
              <a:path w="115714" h="54955" fill="none" extrusionOk="0">
                <a:moveTo>
                  <a:pt x="115714" y="0"/>
                </a:moveTo>
                <a:lnTo>
                  <a:pt x="115714" y="0"/>
                </a:lnTo>
                <a:lnTo>
                  <a:pt x="113184" y="224"/>
                </a:lnTo>
                <a:lnTo>
                  <a:pt x="110579" y="447"/>
                </a:lnTo>
                <a:lnTo>
                  <a:pt x="107938" y="744"/>
                </a:lnTo>
                <a:lnTo>
                  <a:pt x="105296" y="1079"/>
                </a:lnTo>
                <a:lnTo>
                  <a:pt x="102580" y="1451"/>
                </a:lnTo>
                <a:lnTo>
                  <a:pt x="99827" y="1898"/>
                </a:lnTo>
                <a:lnTo>
                  <a:pt x="97036" y="2382"/>
                </a:lnTo>
                <a:lnTo>
                  <a:pt x="94208" y="2902"/>
                </a:lnTo>
                <a:lnTo>
                  <a:pt x="91381" y="3461"/>
                </a:lnTo>
                <a:lnTo>
                  <a:pt x="88516" y="4093"/>
                </a:lnTo>
                <a:lnTo>
                  <a:pt x="85614" y="4763"/>
                </a:lnTo>
                <a:lnTo>
                  <a:pt x="82674" y="5470"/>
                </a:lnTo>
                <a:lnTo>
                  <a:pt x="79735" y="6251"/>
                </a:lnTo>
                <a:lnTo>
                  <a:pt x="76758" y="7032"/>
                </a:lnTo>
                <a:lnTo>
                  <a:pt x="73782" y="7925"/>
                </a:lnTo>
                <a:lnTo>
                  <a:pt x="70805" y="8818"/>
                </a:lnTo>
                <a:lnTo>
                  <a:pt x="70805" y="8818"/>
                </a:lnTo>
                <a:lnTo>
                  <a:pt x="67308" y="9935"/>
                </a:lnTo>
                <a:lnTo>
                  <a:pt x="63885" y="11088"/>
                </a:lnTo>
                <a:lnTo>
                  <a:pt x="60499" y="12279"/>
                </a:lnTo>
                <a:lnTo>
                  <a:pt x="57187" y="13506"/>
                </a:lnTo>
                <a:lnTo>
                  <a:pt x="53950" y="14772"/>
                </a:lnTo>
                <a:lnTo>
                  <a:pt x="50788" y="16074"/>
                </a:lnTo>
                <a:lnTo>
                  <a:pt x="47662" y="17413"/>
                </a:lnTo>
                <a:lnTo>
                  <a:pt x="44611" y="18753"/>
                </a:lnTo>
                <a:lnTo>
                  <a:pt x="41635" y="20167"/>
                </a:lnTo>
                <a:lnTo>
                  <a:pt x="38770" y="21580"/>
                </a:lnTo>
                <a:lnTo>
                  <a:pt x="35942" y="22994"/>
                </a:lnTo>
                <a:lnTo>
                  <a:pt x="33226" y="24445"/>
                </a:lnTo>
                <a:lnTo>
                  <a:pt x="30547" y="25934"/>
                </a:lnTo>
                <a:lnTo>
                  <a:pt x="28017" y="27422"/>
                </a:lnTo>
                <a:lnTo>
                  <a:pt x="25524" y="28947"/>
                </a:lnTo>
                <a:lnTo>
                  <a:pt x="23180" y="30473"/>
                </a:lnTo>
                <a:lnTo>
                  <a:pt x="20873" y="31998"/>
                </a:lnTo>
                <a:lnTo>
                  <a:pt x="18715" y="33561"/>
                </a:lnTo>
                <a:lnTo>
                  <a:pt x="16632" y="35086"/>
                </a:lnTo>
                <a:lnTo>
                  <a:pt x="14660" y="36649"/>
                </a:lnTo>
                <a:lnTo>
                  <a:pt x="12762" y="38212"/>
                </a:lnTo>
                <a:lnTo>
                  <a:pt x="11013" y="39775"/>
                </a:lnTo>
                <a:lnTo>
                  <a:pt x="9376" y="41337"/>
                </a:lnTo>
                <a:lnTo>
                  <a:pt x="7814" y="42900"/>
                </a:lnTo>
                <a:lnTo>
                  <a:pt x="6400" y="44425"/>
                </a:lnTo>
                <a:lnTo>
                  <a:pt x="5098" y="45988"/>
                </a:lnTo>
                <a:lnTo>
                  <a:pt x="4502" y="46732"/>
                </a:lnTo>
                <a:lnTo>
                  <a:pt x="3944" y="47514"/>
                </a:lnTo>
                <a:lnTo>
                  <a:pt x="3386" y="48258"/>
                </a:lnTo>
                <a:lnTo>
                  <a:pt x="2902" y="49039"/>
                </a:lnTo>
                <a:lnTo>
                  <a:pt x="2419" y="49783"/>
                </a:lnTo>
                <a:lnTo>
                  <a:pt x="1972" y="50527"/>
                </a:lnTo>
                <a:lnTo>
                  <a:pt x="1563" y="51272"/>
                </a:lnTo>
                <a:lnTo>
                  <a:pt x="1191" y="52016"/>
                </a:lnTo>
                <a:lnTo>
                  <a:pt x="819" y="52760"/>
                </a:lnTo>
                <a:lnTo>
                  <a:pt x="521" y="53504"/>
                </a:lnTo>
                <a:lnTo>
                  <a:pt x="223" y="54248"/>
                </a:lnTo>
                <a:lnTo>
                  <a:pt x="0" y="54955"/>
                </a:lnTo>
                <a:lnTo>
                  <a:pt x="115714" y="54955"/>
                </a:lnTo>
                <a:lnTo>
                  <a:pt x="115714" y="0"/>
                </a:lnTo>
                <a:lnTo>
                  <a:pt x="115714"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261" name="Google Shape;261;p12"/>
          <p:cNvSpPr/>
          <p:nvPr/>
        </p:nvSpPr>
        <p:spPr>
          <a:xfrm>
            <a:off x="6123025" y="-3887"/>
            <a:ext cx="3022650" cy="837525"/>
          </a:xfrm>
          <a:custGeom>
            <a:avLst/>
            <a:gdLst/>
            <a:ahLst/>
            <a:cxnLst/>
            <a:rect l="l" t="t" r="r" b="b"/>
            <a:pathLst>
              <a:path w="120906" h="33501" extrusionOk="0">
                <a:moveTo>
                  <a:pt x="0" y="1"/>
                </a:moveTo>
                <a:lnTo>
                  <a:pt x="36409" y="33501"/>
                </a:lnTo>
                <a:lnTo>
                  <a:pt x="120847" y="20748"/>
                </a:lnTo>
                <a:lnTo>
                  <a:pt x="120906" y="0"/>
                </a:lnTo>
                <a:close/>
              </a:path>
            </a:pathLst>
          </a:custGeom>
          <a:gradFill>
            <a:gsLst>
              <a:gs pos="0">
                <a:schemeClr val="accent2"/>
              </a:gs>
              <a:gs pos="37000">
                <a:schemeClr val="lt2"/>
              </a:gs>
              <a:gs pos="92000">
                <a:schemeClr val="accent1"/>
              </a:gs>
              <a:gs pos="100000">
                <a:schemeClr val="accent1"/>
              </a:gs>
            </a:gsLst>
            <a:lin ang="10800025" scaled="0"/>
          </a:gradFill>
          <a:ln>
            <a:noFill/>
          </a:ln>
          <a:effectLst>
            <a:outerShdw blurRad="700088" dist="219075" dir="5700000" algn="bl" rotWithShape="0">
              <a:schemeClr val="lt2">
                <a:alpha val="40000"/>
              </a:schemeClr>
            </a:outerShdw>
          </a:effectLst>
        </p:spPr>
      </p:sp>
      <p:sp>
        <p:nvSpPr>
          <p:cNvPr id="262" name="Google Shape;262;p12"/>
          <p:cNvSpPr txBox="1">
            <a:spLocks noGrp="1"/>
          </p:cNvSpPr>
          <p:nvPr>
            <p:ph type="title"/>
          </p:nvPr>
        </p:nvSpPr>
        <p:spPr>
          <a:xfrm>
            <a:off x="1143300" y="1526963"/>
            <a:ext cx="2197500" cy="4020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latin typeface="Sora Medium"/>
                <a:ea typeface="Sora Medium"/>
                <a:cs typeface="Sora Medium"/>
                <a:sym typeface="Sora Medium"/>
              </a:defRPr>
            </a:lvl9pPr>
          </a:lstStyle>
          <a:p>
            <a:endParaRPr/>
          </a:p>
        </p:txBody>
      </p:sp>
      <p:sp>
        <p:nvSpPr>
          <p:cNvPr id="263" name="Google Shape;263;p12"/>
          <p:cNvSpPr txBox="1">
            <a:spLocks noGrp="1"/>
          </p:cNvSpPr>
          <p:nvPr>
            <p:ph type="title" idx="2"/>
          </p:nvPr>
        </p:nvSpPr>
        <p:spPr>
          <a:xfrm>
            <a:off x="3820750" y="1526963"/>
            <a:ext cx="2197500" cy="402000"/>
          </a:xfrm>
          <a:prstGeom prst="rect">
            <a:avLst/>
          </a:prstGeom>
        </p:spPr>
        <p:txBody>
          <a:bodyPr spcFirstLastPara="1" wrap="square" lIns="0" tIns="91425" rIns="91425" bIns="91425" anchor="b" anchorCtr="0">
            <a:noAutofit/>
          </a:bodyPr>
          <a:lstStyle>
            <a:lvl1pPr lvl="0">
              <a:spcBef>
                <a:spcPts val="0"/>
              </a:spcBef>
              <a:spcAft>
                <a:spcPts val="0"/>
              </a:spcAft>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264" name="Google Shape;264;p12"/>
          <p:cNvSpPr txBox="1">
            <a:spLocks noGrp="1"/>
          </p:cNvSpPr>
          <p:nvPr>
            <p:ph type="title" idx="3"/>
          </p:nvPr>
        </p:nvSpPr>
        <p:spPr>
          <a:xfrm>
            <a:off x="1129950" y="1992625"/>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5" name="Google Shape;265;p12"/>
          <p:cNvSpPr txBox="1">
            <a:spLocks noGrp="1"/>
          </p:cNvSpPr>
          <p:nvPr>
            <p:ph type="title" idx="4"/>
          </p:nvPr>
        </p:nvSpPr>
        <p:spPr>
          <a:xfrm>
            <a:off x="1129950" y="2801602"/>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6" name="Google Shape;266;p12"/>
          <p:cNvSpPr txBox="1">
            <a:spLocks noGrp="1"/>
          </p:cNvSpPr>
          <p:nvPr>
            <p:ph type="title" idx="5"/>
          </p:nvPr>
        </p:nvSpPr>
        <p:spPr>
          <a:xfrm>
            <a:off x="1129950" y="3610580"/>
            <a:ext cx="2024700" cy="6888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7" name="Google Shape;267;p12"/>
          <p:cNvSpPr txBox="1">
            <a:spLocks noGrp="1"/>
          </p:cNvSpPr>
          <p:nvPr>
            <p:ph type="title" idx="6"/>
          </p:nvPr>
        </p:nvSpPr>
        <p:spPr>
          <a:xfrm>
            <a:off x="3820750" y="1992625"/>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8" name="Google Shape;268;p12"/>
          <p:cNvSpPr txBox="1">
            <a:spLocks noGrp="1"/>
          </p:cNvSpPr>
          <p:nvPr>
            <p:ph type="title" idx="7"/>
          </p:nvPr>
        </p:nvSpPr>
        <p:spPr>
          <a:xfrm>
            <a:off x="3820750" y="2801550"/>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69" name="Google Shape;269;p12"/>
          <p:cNvSpPr txBox="1">
            <a:spLocks noGrp="1"/>
          </p:cNvSpPr>
          <p:nvPr>
            <p:ph type="title" idx="8"/>
          </p:nvPr>
        </p:nvSpPr>
        <p:spPr>
          <a:xfrm>
            <a:off x="3820750" y="3610475"/>
            <a:ext cx="3350700" cy="688800"/>
          </a:xfrm>
          <a:prstGeom prst="rect">
            <a:avLst/>
          </a:prstGeom>
        </p:spPr>
        <p:txBody>
          <a:bodyPr spcFirstLastPara="1" wrap="square" lIns="0" tIns="91425" rIns="91425" bIns="91425" anchor="t" anchorCtr="0">
            <a:noAutofit/>
          </a:bodyPr>
          <a:lstStyle>
            <a:lvl1pPr lvl="0">
              <a:spcBef>
                <a:spcPts val="0"/>
              </a:spcBef>
              <a:spcAft>
                <a:spcPts val="0"/>
              </a:spcAft>
              <a:buClr>
                <a:schemeClr val="lt1"/>
              </a:buClr>
              <a:buSzPts val="1000"/>
              <a:buFont typeface="Sora"/>
              <a:buNone/>
              <a:defRPr sz="1000">
                <a:latin typeface="Sora"/>
                <a:ea typeface="Sora"/>
                <a:cs typeface="Sora"/>
                <a:sym typeface="Sora"/>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270" name="Google Shape;270;p12"/>
          <p:cNvSpPr txBox="1">
            <a:spLocks noGrp="1"/>
          </p:cNvSpPr>
          <p:nvPr>
            <p:ph type="title" idx="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71" name="Google Shape;271;p12"/>
          <p:cNvSpPr txBox="1">
            <a:spLocks noGrp="1"/>
          </p:cNvSpPr>
          <p:nvPr>
            <p:ph type="title" idx="13"/>
          </p:nvPr>
        </p:nvSpPr>
        <p:spPr>
          <a:xfrm>
            <a:off x="115025" y="502775"/>
            <a:ext cx="6440400" cy="6888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272" name="Google Shape;272;p12"/>
          <p:cNvSpPr txBox="1">
            <a:spLocks noGrp="1"/>
          </p:cNvSpPr>
          <p:nvPr>
            <p:ph type="title" idx="14"/>
          </p:nvPr>
        </p:nvSpPr>
        <p:spPr>
          <a:xfrm>
            <a:off x="228600" y="21273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
        <p:nvSpPr>
          <p:cNvPr id="273" name="Google Shape;273;p12"/>
          <p:cNvSpPr txBox="1">
            <a:spLocks noGrp="1"/>
          </p:cNvSpPr>
          <p:nvPr>
            <p:ph type="title" idx="15"/>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
        <p:nvSpPr>
          <p:cNvPr id="274" name="Google Shape;274;p12"/>
          <p:cNvSpPr txBox="1">
            <a:spLocks noGrp="1"/>
          </p:cNvSpPr>
          <p:nvPr>
            <p:ph type="title" idx="16"/>
          </p:nvPr>
        </p:nvSpPr>
        <p:spPr>
          <a:xfrm>
            <a:off x="228600" y="29362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
        <p:nvSpPr>
          <p:cNvPr id="275" name="Google Shape;275;p12"/>
          <p:cNvSpPr txBox="1">
            <a:spLocks noGrp="1"/>
          </p:cNvSpPr>
          <p:nvPr>
            <p:ph type="title" idx="17"/>
          </p:nvPr>
        </p:nvSpPr>
        <p:spPr>
          <a:xfrm>
            <a:off x="228600" y="3745125"/>
            <a:ext cx="739800" cy="4194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000"/>
              <a:buFont typeface="Sora"/>
              <a:buNone/>
              <a:defRPr sz="1000">
                <a:latin typeface="Sora"/>
                <a:ea typeface="Sora"/>
                <a:cs typeface="Sora"/>
                <a:sym typeface="Sora"/>
              </a:defRPr>
            </a:lvl1pPr>
            <a:lvl2pPr lvl="1" algn="ctr">
              <a:spcBef>
                <a:spcPts val="0"/>
              </a:spcBef>
              <a:spcAft>
                <a:spcPts val="0"/>
              </a:spcAft>
              <a:buClr>
                <a:schemeClr val="lt1"/>
              </a:buClr>
              <a:buSzPts val="3000"/>
              <a:buFont typeface="Sora"/>
              <a:buNone/>
              <a:defRPr>
                <a:solidFill>
                  <a:schemeClr val="lt1"/>
                </a:solidFill>
                <a:latin typeface="Sora"/>
                <a:ea typeface="Sora"/>
                <a:cs typeface="Sora"/>
                <a:sym typeface="Sora"/>
              </a:defRPr>
            </a:lvl2pPr>
            <a:lvl3pPr lvl="2" algn="ctr">
              <a:spcBef>
                <a:spcPts val="0"/>
              </a:spcBef>
              <a:spcAft>
                <a:spcPts val="0"/>
              </a:spcAft>
              <a:buClr>
                <a:schemeClr val="lt1"/>
              </a:buClr>
              <a:buSzPts val="3000"/>
              <a:buFont typeface="Sora"/>
              <a:buNone/>
              <a:defRPr>
                <a:solidFill>
                  <a:schemeClr val="lt1"/>
                </a:solidFill>
                <a:latin typeface="Sora"/>
                <a:ea typeface="Sora"/>
                <a:cs typeface="Sora"/>
                <a:sym typeface="Sora"/>
              </a:defRPr>
            </a:lvl3pPr>
            <a:lvl4pPr lvl="3" algn="ctr">
              <a:spcBef>
                <a:spcPts val="0"/>
              </a:spcBef>
              <a:spcAft>
                <a:spcPts val="0"/>
              </a:spcAft>
              <a:buClr>
                <a:schemeClr val="lt1"/>
              </a:buClr>
              <a:buSzPts val="3000"/>
              <a:buFont typeface="Sora"/>
              <a:buNone/>
              <a:defRPr>
                <a:solidFill>
                  <a:schemeClr val="lt1"/>
                </a:solidFill>
                <a:latin typeface="Sora"/>
                <a:ea typeface="Sora"/>
                <a:cs typeface="Sora"/>
                <a:sym typeface="Sora"/>
              </a:defRPr>
            </a:lvl4pPr>
            <a:lvl5pPr lvl="4" algn="ctr">
              <a:spcBef>
                <a:spcPts val="0"/>
              </a:spcBef>
              <a:spcAft>
                <a:spcPts val="0"/>
              </a:spcAft>
              <a:buClr>
                <a:schemeClr val="lt1"/>
              </a:buClr>
              <a:buSzPts val="3000"/>
              <a:buFont typeface="Sora"/>
              <a:buNone/>
              <a:defRPr>
                <a:solidFill>
                  <a:schemeClr val="lt1"/>
                </a:solidFill>
                <a:latin typeface="Sora"/>
                <a:ea typeface="Sora"/>
                <a:cs typeface="Sora"/>
                <a:sym typeface="Sora"/>
              </a:defRPr>
            </a:lvl5pPr>
            <a:lvl6pPr lvl="5" algn="ctr">
              <a:spcBef>
                <a:spcPts val="0"/>
              </a:spcBef>
              <a:spcAft>
                <a:spcPts val="0"/>
              </a:spcAft>
              <a:buClr>
                <a:schemeClr val="lt1"/>
              </a:buClr>
              <a:buSzPts val="3000"/>
              <a:buFont typeface="Sora"/>
              <a:buNone/>
              <a:defRPr>
                <a:solidFill>
                  <a:schemeClr val="lt1"/>
                </a:solidFill>
                <a:latin typeface="Sora"/>
                <a:ea typeface="Sora"/>
                <a:cs typeface="Sora"/>
                <a:sym typeface="Sora"/>
              </a:defRPr>
            </a:lvl6pPr>
            <a:lvl7pPr lvl="6" algn="ctr">
              <a:spcBef>
                <a:spcPts val="0"/>
              </a:spcBef>
              <a:spcAft>
                <a:spcPts val="0"/>
              </a:spcAft>
              <a:buClr>
                <a:schemeClr val="lt1"/>
              </a:buClr>
              <a:buSzPts val="3000"/>
              <a:buFont typeface="Sora"/>
              <a:buNone/>
              <a:defRPr>
                <a:solidFill>
                  <a:schemeClr val="lt1"/>
                </a:solidFill>
                <a:latin typeface="Sora"/>
                <a:ea typeface="Sora"/>
                <a:cs typeface="Sora"/>
                <a:sym typeface="Sora"/>
              </a:defRPr>
            </a:lvl7pPr>
            <a:lvl8pPr lvl="7" algn="ctr">
              <a:spcBef>
                <a:spcPts val="0"/>
              </a:spcBef>
              <a:spcAft>
                <a:spcPts val="0"/>
              </a:spcAft>
              <a:buClr>
                <a:schemeClr val="lt1"/>
              </a:buClr>
              <a:buSzPts val="3000"/>
              <a:buFont typeface="Sora"/>
              <a:buNone/>
              <a:defRPr>
                <a:solidFill>
                  <a:schemeClr val="lt1"/>
                </a:solidFill>
                <a:latin typeface="Sora"/>
                <a:ea typeface="Sora"/>
                <a:cs typeface="Sora"/>
                <a:sym typeface="Sora"/>
              </a:defRPr>
            </a:lvl8pPr>
            <a:lvl9pPr lvl="8" algn="ctr">
              <a:spcBef>
                <a:spcPts val="0"/>
              </a:spcBef>
              <a:spcAft>
                <a:spcPts val="0"/>
              </a:spcAft>
              <a:buClr>
                <a:schemeClr val="lt1"/>
              </a:buClr>
              <a:buSzPts val="3000"/>
              <a:buFont typeface="Sora"/>
              <a:buNone/>
              <a:defRPr>
                <a:solidFill>
                  <a:schemeClr val="lt1"/>
                </a:solidFill>
                <a:latin typeface="Sora"/>
                <a:ea typeface="Sora"/>
                <a:cs typeface="Sora"/>
                <a:sym typeface="Sora"/>
              </a:defRPr>
            </a:lvl9pPr>
          </a:lstStyle>
          <a:p>
            <a:endParaRPr/>
          </a:p>
        </p:txBody>
      </p:sp>
    </p:spTree>
  </p:cSld>
  <p:clrMapOvr>
    <a:masterClrMapping/>
  </p:clrMapOvr>
  <p:extLst>
    <p:ext uri="{DCECCB84-F9BA-43D5-87BE-67443E8EF086}">
      <p15:sldGuideLst xmlns:p15="http://schemas.microsoft.com/office/powerpoint/2012/main">
        <p15:guide id="1" orient="horz" pos="1241">
          <p15:clr>
            <a:srgbClr val="E46962"/>
          </p15:clr>
        </p15:guide>
        <p15:guide id="2" orient="horz" pos="1755">
          <p15:clr>
            <a:srgbClr val="E46962"/>
          </p15:clr>
        </p15:guide>
        <p15:guide id="3" orient="horz" pos="2267">
          <p15:clr>
            <a:srgbClr val="E46962"/>
          </p15:clr>
        </p15:guide>
        <p15:guide id="4" orient="horz" pos="2778">
          <p15:clr>
            <a:srgbClr val="E46962"/>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hart">
  <p:cSld name="BLANK_1_1_1_1_1_1_1_1_1_1_7_1">
    <p:spTree>
      <p:nvGrpSpPr>
        <p:cNvPr id="1" name="Shape 276"/>
        <p:cNvGrpSpPr/>
        <p:nvPr/>
      </p:nvGrpSpPr>
      <p:grpSpPr>
        <a:xfrm>
          <a:off x="0" y="0"/>
          <a:ext cx="0" cy="0"/>
          <a:chOff x="0" y="0"/>
          <a:chExt cx="0" cy="0"/>
        </a:xfrm>
      </p:grpSpPr>
      <p:sp>
        <p:nvSpPr>
          <p:cNvPr id="277" name="Google Shape;277;p13"/>
          <p:cNvSpPr/>
          <p:nvPr/>
        </p:nvSpPr>
        <p:spPr>
          <a:xfrm rot="-1079220" flipH="1">
            <a:off x="-2010221" y="4250160"/>
            <a:ext cx="4477637" cy="804981"/>
          </a:xfrm>
          <a:prstGeom prst="chord">
            <a:avLst>
              <a:gd name="adj1" fmla="val 2752926"/>
              <a:gd name="adj2" fmla="val 1719354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278" name="Google Shape;278;p13"/>
          <p:cNvGrpSpPr/>
          <p:nvPr/>
        </p:nvGrpSpPr>
        <p:grpSpPr>
          <a:xfrm rot="-5400000">
            <a:off x="4030013" y="41713"/>
            <a:ext cx="1026300" cy="9201675"/>
            <a:chOff x="670045" y="-5692564"/>
            <a:chExt cx="1026300" cy="9201675"/>
          </a:xfrm>
        </p:grpSpPr>
        <p:sp>
          <p:nvSpPr>
            <p:cNvPr id="279" name="Google Shape;279;p13"/>
            <p:cNvSpPr/>
            <p:nvPr/>
          </p:nvSpPr>
          <p:spPr>
            <a:xfrm>
              <a:off x="675320" y="-5692564"/>
              <a:ext cx="1010925" cy="7239975"/>
            </a:xfrm>
            <a:custGeom>
              <a:avLst/>
              <a:gdLst/>
              <a:ahLst/>
              <a:cxnLst/>
              <a:rect l="l" t="t" r="r" b="b"/>
              <a:pathLst>
                <a:path w="40437" h="289599" extrusionOk="0">
                  <a:moveTo>
                    <a:pt x="40437" y="287489"/>
                  </a:moveTo>
                  <a:lnTo>
                    <a:pt x="0" y="0"/>
                  </a:lnTo>
                  <a:lnTo>
                    <a:pt x="242" y="276278"/>
                  </a:lnTo>
                  <a:lnTo>
                    <a:pt x="238" y="289599"/>
                  </a:lnTo>
                  <a:close/>
                </a:path>
              </a:pathLst>
            </a:custGeom>
            <a:solidFill>
              <a:schemeClr val="lt1"/>
            </a:solidFill>
            <a:ln>
              <a:noFill/>
            </a:ln>
          </p:spPr>
        </p:sp>
        <p:sp>
          <p:nvSpPr>
            <p:cNvPr id="280" name="Google Shape;280;p13"/>
            <p:cNvSpPr/>
            <p:nvPr/>
          </p:nvSpPr>
          <p:spPr>
            <a:xfrm>
              <a:off x="670045" y="1494661"/>
              <a:ext cx="1026300" cy="2014450"/>
            </a:xfrm>
            <a:custGeom>
              <a:avLst/>
              <a:gdLst/>
              <a:ahLst/>
              <a:cxnLst/>
              <a:rect l="l" t="t" r="r" b="b"/>
              <a:pathLst>
                <a:path w="41052" h="80578" extrusionOk="0">
                  <a:moveTo>
                    <a:pt x="499" y="80578"/>
                  </a:moveTo>
                  <a:lnTo>
                    <a:pt x="15982" y="73724"/>
                  </a:lnTo>
                  <a:lnTo>
                    <a:pt x="41052" y="0"/>
                  </a:lnTo>
                  <a:lnTo>
                    <a:pt x="472" y="1824"/>
                  </a:lnTo>
                  <a:lnTo>
                    <a:pt x="0" y="39674"/>
                  </a:lnTo>
                  <a:close/>
                </a:path>
              </a:pathLst>
            </a:custGeom>
            <a:gradFill>
              <a:gsLst>
                <a:gs pos="0">
                  <a:schemeClr val="accent2"/>
                </a:gs>
                <a:gs pos="37000">
                  <a:schemeClr val="lt2"/>
                </a:gs>
                <a:gs pos="92000">
                  <a:schemeClr val="accent1"/>
                </a:gs>
                <a:gs pos="100000">
                  <a:schemeClr val="accent1"/>
                </a:gs>
              </a:gsLst>
              <a:lin ang="13500032" scaled="0"/>
            </a:gradFill>
            <a:ln>
              <a:noFill/>
            </a:ln>
          </p:spPr>
        </p:sp>
      </p:grpSp>
      <p:sp>
        <p:nvSpPr>
          <p:cNvPr id="281" name="Google Shape;281;p13"/>
          <p:cNvSpPr txBox="1">
            <a:spLocks noGrp="1"/>
          </p:cNvSpPr>
          <p:nvPr>
            <p:ph type="title"/>
          </p:nvPr>
        </p:nvSpPr>
        <p:spPr>
          <a:xfrm>
            <a:off x="372002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latin typeface="Sora"/>
                <a:ea typeface="Sora"/>
                <a:cs typeface="Sora"/>
                <a:sym typeface="Sora"/>
              </a:defRPr>
            </a:lvl2pPr>
            <a:lvl3pPr lvl="2">
              <a:spcBef>
                <a:spcPts val="0"/>
              </a:spcBef>
              <a:spcAft>
                <a:spcPts val="0"/>
              </a:spcAft>
              <a:buClr>
                <a:schemeClr val="lt1"/>
              </a:buClr>
              <a:buSzPts val="1000"/>
              <a:buFont typeface="Sora"/>
              <a:buNone/>
              <a:defRPr sz="1000">
                <a:latin typeface="Sora"/>
                <a:ea typeface="Sora"/>
                <a:cs typeface="Sora"/>
                <a:sym typeface="Sora"/>
              </a:defRPr>
            </a:lvl3pPr>
            <a:lvl4pPr lvl="3">
              <a:spcBef>
                <a:spcPts val="0"/>
              </a:spcBef>
              <a:spcAft>
                <a:spcPts val="0"/>
              </a:spcAft>
              <a:buClr>
                <a:schemeClr val="lt1"/>
              </a:buClr>
              <a:buSzPts val="1000"/>
              <a:buFont typeface="Sora"/>
              <a:buNone/>
              <a:defRPr sz="1000">
                <a:latin typeface="Sora"/>
                <a:ea typeface="Sora"/>
                <a:cs typeface="Sora"/>
                <a:sym typeface="Sora"/>
              </a:defRPr>
            </a:lvl4pPr>
            <a:lvl5pPr lvl="4">
              <a:spcBef>
                <a:spcPts val="0"/>
              </a:spcBef>
              <a:spcAft>
                <a:spcPts val="0"/>
              </a:spcAft>
              <a:buClr>
                <a:schemeClr val="lt1"/>
              </a:buClr>
              <a:buSzPts val="1000"/>
              <a:buFont typeface="Sora"/>
              <a:buNone/>
              <a:defRPr sz="1000">
                <a:latin typeface="Sora"/>
                <a:ea typeface="Sora"/>
                <a:cs typeface="Sora"/>
                <a:sym typeface="Sora"/>
              </a:defRPr>
            </a:lvl5pPr>
            <a:lvl6pPr lvl="5">
              <a:spcBef>
                <a:spcPts val="0"/>
              </a:spcBef>
              <a:spcAft>
                <a:spcPts val="0"/>
              </a:spcAft>
              <a:buClr>
                <a:schemeClr val="lt1"/>
              </a:buClr>
              <a:buSzPts val="1000"/>
              <a:buFont typeface="Sora"/>
              <a:buNone/>
              <a:defRPr sz="1000">
                <a:latin typeface="Sora"/>
                <a:ea typeface="Sora"/>
                <a:cs typeface="Sora"/>
                <a:sym typeface="Sora"/>
              </a:defRPr>
            </a:lvl6pPr>
            <a:lvl7pPr lvl="6">
              <a:spcBef>
                <a:spcPts val="0"/>
              </a:spcBef>
              <a:spcAft>
                <a:spcPts val="0"/>
              </a:spcAft>
              <a:buClr>
                <a:schemeClr val="lt1"/>
              </a:buClr>
              <a:buSzPts val="1000"/>
              <a:buFont typeface="Sora"/>
              <a:buNone/>
              <a:defRPr sz="1000">
                <a:latin typeface="Sora"/>
                <a:ea typeface="Sora"/>
                <a:cs typeface="Sora"/>
                <a:sym typeface="Sora"/>
              </a:defRPr>
            </a:lvl7pPr>
            <a:lvl8pPr lvl="7">
              <a:spcBef>
                <a:spcPts val="0"/>
              </a:spcBef>
              <a:spcAft>
                <a:spcPts val="0"/>
              </a:spcAft>
              <a:buClr>
                <a:schemeClr val="lt1"/>
              </a:buClr>
              <a:buSzPts val="1000"/>
              <a:buFont typeface="Sora"/>
              <a:buNone/>
              <a:defRPr sz="1000">
                <a:latin typeface="Sora"/>
                <a:ea typeface="Sora"/>
                <a:cs typeface="Sora"/>
                <a:sym typeface="Sora"/>
              </a:defRPr>
            </a:lvl8pPr>
            <a:lvl9pPr lvl="8">
              <a:spcBef>
                <a:spcPts val="0"/>
              </a:spcBef>
              <a:spcAft>
                <a:spcPts val="0"/>
              </a:spcAft>
              <a:buClr>
                <a:schemeClr val="lt1"/>
              </a:buClr>
              <a:buSzPts val="1000"/>
              <a:buFont typeface="Sora"/>
              <a:buNone/>
              <a:defRPr sz="1000">
                <a:latin typeface="Sora"/>
                <a:ea typeface="Sora"/>
                <a:cs typeface="Sora"/>
                <a:sym typeface="Sora"/>
              </a:defRPr>
            </a:lvl9pPr>
          </a:lstStyle>
          <a:p>
            <a:endParaRPr/>
          </a:p>
        </p:txBody>
      </p:sp>
      <p:sp>
        <p:nvSpPr>
          <p:cNvPr id="282" name="Google Shape;282;p13"/>
          <p:cNvSpPr txBox="1">
            <a:spLocks noGrp="1"/>
          </p:cNvSpPr>
          <p:nvPr>
            <p:ph type="title" idx="2"/>
          </p:nvPr>
        </p:nvSpPr>
        <p:spPr>
          <a:xfrm>
            <a:off x="714892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83" name="Google Shape;283;p13"/>
          <p:cNvSpPr txBox="1">
            <a:spLocks noGrp="1"/>
          </p:cNvSpPr>
          <p:nvPr>
            <p:ph type="title" idx="3"/>
          </p:nvPr>
        </p:nvSpPr>
        <p:spPr>
          <a:xfrm>
            <a:off x="5434475" y="1709075"/>
            <a:ext cx="1665300" cy="19380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latin typeface="Sora"/>
                <a:ea typeface="Sora"/>
                <a:cs typeface="Sora"/>
                <a:sym typeface="Sora"/>
              </a:defRPr>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84" name="Google Shape;284;p13"/>
          <p:cNvSpPr txBox="1">
            <a:spLocks noGrp="1"/>
          </p:cNvSpPr>
          <p:nvPr>
            <p:ph type="title" idx="4"/>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85" name="Google Shape;285;p13"/>
          <p:cNvSpPr txBox="1">
            <a:spLocks noGrp="1"/>
          </p:cNvSpPr>
          <p:nvPr>
            <p:ph type="title" idx="5"/>
          </p:nvPr>
        </p:nvSpPr>
        <p:spPr>
          <a:xfrm>
            <a:off x="108300" y="1168075"/>
            <a:ext cx="3544500" cy="2275200"/>
          </a:xfrm>
          <a:prstGeom prst="rect">
            <a:avLst/>
          </a:prstGeom>
        </p:spPr>
        <p:txBody>
          <a:bodyPr spcFirstLastPara="1" wrap="square" lIns="91425" tIns="0" rIns="91425" bIns="91425" anchor="t" anchorCtr="0">
            <a:norm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a:latin typeface="IBM Plex Sans SemiBold"/>
                <a:ea typeface="IBM Plex Sans SemiBold"/>
                <a:cs typeface="IBM Plex Sans SemiBold"/>
                <a:sym typeface="IBM Plex Sans SemiBold"/>
              </a:defRPr>
            </a:lvl2pPr>
            <a:lvl3pPr lvl="2">
              <a:lnSpc>
                <a:spcPct val="115000"/>
              </a:lnSpc>
              <a:spcBef>
                <a:spcPts val="0"/>
              </a:spcBef>
              <a:spcAft>
                <a:spcPts val="0"/>
              </a:spcAft>
              <a:buNone/>
              <a:defRPr>
                <a:latin typeface="IBM Plex Sans SemiBold"/>
                <a:ea typeface="IBM Plex Sans SemiBold"/>
                <a:cs typeface="IBM Plex Sans SemiBold"/>
                <a:sym typeface="IBM Plex Sans SemiBold"/>
              </a:defRPr>
            </a:lvl3pPr>
            <a:lvl4pPr lvl="3">
              <a:lnSpc>
                <a:spcPct val="115000"/>
              </a:lnSpc>
              <a:spcBef>
                <a:spcPts val="0"/>
              </a:spcBef>
              <a:spcAft>
                <a:spcPts val="0"/>
              </a:spcAft>
              <a:buNone/>
              <a:defRPr>
                <a:latin typeface="IBM Plex Sans SemiBold"/>
                <a:ea typeface="IBM Plex Sans SemiBold"/>
                <a:cs typeface="IBM Plex Sans SemiBold"/>
                <a:sym typeface="IBM Plex Sans SemiBold"/>
              </a:defRPr>
            </a:lvl4pPr>
            <a:lvl5pPr lvl="4">
              <a:lnSpc>
                <a:spcPct val="115000"/>
              </a:lnSpc>
              <a:spcBef>
                <a:spcPts val="0"/>
              </a:spcBef>
              <a:spcAft>
                <a:spcPts val="0"/>
              </a:spcAft>
              <a:buNone/>
              <a:defRPr>
                <a:latin typeface="IBM Plex Sans SemiBold"/>
                <a:ea typeface="IBM Plex Sans SemiBold"/>
                <a:cs typeface="IBM Plex Sans SemiBold"/>
                <a:sym typeface="IBM Plex Sans SemiBold"/>
              </a:defRPr>
            </a:lvl5pPr>
            <a:lvl6pPr lvl="5">
              <a:lnSpc>
                <a:spcPct val="115000"/>
              </a:lnSpc>
              <a:spcBef>
                <a:spcPts val="0"/>
              </a:spcBef>
              <a:spcAft>
                <a:spcPts val="0"/>
              </a:spcAft>
              <a:buNone/>
              <a:defRPr>
                <a:latin typeface="IBM Plex Sans SemiBold"/>
                <a:ea typeface="IBM Plex Sans SemiBold"/>
                <a:cs typeface="IBM Plex Sans SemiBold"/>
                <a:sym typeface="IBM Plex Sans SemiBold"/>
              </a:defRPr>
            </a:lvl6pPr>
            <a:lvl7pPr lvl="6">
              <a:lnSpc>
                <a:spcPct val="115000"/>
              </a:lnSpc>
              <a:spcBef>
                <a:spcPts val="0"/>
              </a:spcBef>
              <a:spcAft>
                <a:spcPts val="0"/>
              </a:spcAft>
              <a:buNone/>
              <a:defRPr>
                <a:latin typeface="IBM Plex Sans SemiBold"/>
                <a:ea typeface="IBM Plex Sans SemiBold"/>
                <a:cs typeface="IBM Plex Sans SemiBold"/>
                <a:sym typeface="IBM Plex Sans SemiBold"/>
              </a:defRPr>
            </a:lvl7pPr>
            <a:lvl8pPr lvl="7">
              <a:lnSpc>
                <a:spcPct val="115000"/>
              </a:lnSpc>
              <a:spcBef>
                <a:spcPts val="0"/>
              </a:spcBef>
              <a:spcAft>
                <a:spcPts val="0"/>
              </a:spcAft>
              <a:buNone/>
              <a:defRPr>
                <a:latin typeface="IBM Plex Sans SemiBold"/>
                <a:ea typeface="IBM Plex Sans SemiBold"/>
                <a:cs typeface="IBM Plex Sans SemiBold"/>
                <a:sym typeface="IBM Plex Sans SemiBold"/>
              </a:defRPr>
            </a:lvl8pPr>
            <a:lvl9pPr lvl="8">
              <a:lnSpc>
                <a:spcPct val="115000"/>
              </a:lnSpc>
              <a:spcBef>
                <a:spcPts val="0"/>
              </a:spcBef>
              <a:spcAft>
                <a:spcPts val="0"/>
              </a:spcAft>
              <a:buNone/>
              <a:defRPr>
                <a:latin typeface="IBM Plex Sans SemiBold"/>
                <a:ea typeface="IBM Plex Sans SemiBold"/>
                <a:cs typeface="IBM Plex Sans SemiBold"/>
                <a:sym typeface="IBM Plex Sans SemiBold"/>
              </a:defRPr>
            </a:lvl9pPr>
          </a:lstStyle>
          <a:p>
            <a:endParaRPr/>
          </a:p>
        </p:txBody>
      </p:sp>
      <p:sp>
        <p:nvSpPr>
          <p:cNvPr id="286" name="Google Shape;286;p13"/>
          <p:cNvSpPr txBox="1">
            <a:spLocks noGrp="1"/>
          </p:cNvSpPr>
          <p:nvPr>
            <p:ph type="title" idx="6"/>
          </p:nvPr>
        </p:nvSpPr>
        <p:spPr>
          <a:xfrm>
            <a:off x="3720025" y="1287875"/>
            <a:ext cx="4295400" cy="2772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a:buNone/>
              <a:defRPr sz="1200">
                <a:solidFill>
                  <a:schemeClr val="lt1"/>
                </a:solidFill>
                <a:latin typeface="Sora"/>
                <a:ea typeface="Sora"/>
                <a:cs typeface="Sora"/>
                <a:sym typeface="Sora"/>
              </a:defRPr>
            </a:lvl2pPr>
            <a:lvl3pPr lvl="2">
              <a:spcBef>
                <a:spcPts val="0"/>
              </a:spcBef>
              <a:spcAft>
                <a:spcPts val="0"/>
              </a:spcAft>
              <a:buClr>
                <a:schemeClr val="lt1"/>
              </a:buClr>
              <a:buSzPts val="1200"/>
              <a:buFont typeface="Sora"/>
              <a:buNone/>
              <a:defRPr sz="1200">
                <a:solidFill>
                  <a:schemeClr val="lt1"/>
                </a:solidFill>
                <a:latin typeface="Sora"/>
                <a:ea typeface="Sora"/>
                <a:cs typeface="Sora"/>
                <a:sym typeface="Sora"/>
              </a:defRPr>
            </a:lvl3pPr>
            <a:lvl4pPr lvl="3">
              <a:spcBef>
                <a:spcPts val="0"/>
              </a:spcBef>
              <a:spcAft>
                <a:spcPts val="0"/>
              </a:spcAft>
              <a:buClr>
                <a:schemeClr val="lt1"/>
              </a:buClr>
              <a:buSzPts val="1200"/>
              <a:buFont typeface="Sora"/>
              <a:buNone/>
              <a:defRPr sz="1200">
                <a:solidFill>
                  <a:schemeClr val="lt1"/>
                </a:solidFill>
                <a:latin typeface="Sora"/>
                <a:ea typeface="Sora"/>
                <a:cs typeface="Sora"/>
                <a:sym typeface="Sora"/>
              </a:defRPr>
            </a:lvl4pPr>
            <a:lvl5pPr lvl="4">
              <a:spcBef>
                <a:spcPts val="0"/>
              </a:spcBef>
              <a:spcAft>
                <a:spcPts val="0"/>
              </a:spcAft>
              <a:buClr>
                <a:schemeClr val="lt1"/>
              </a:buClr>
              <a:buSzPts val="1200"/>
              <a:buFont typeface="Sora"/>
              <a:buNone/>
              <a:defRPr sz="1200">
                <a:solidFill>
                  <a:schemeClr val="lt1"/>
                </a:solidFill>
                <a:latin typeface="Sora"/>
                <a:ea typeface="Sora"/>
                <a:cs typeface="Sora"/>
                <a:sym typeface="Sora"/>
              </a:defRPr>
            </a:lvl5pPr>
            <a:lvl6pPr lvl="5">
              <a:spcBef>
                <a:spcPts val="0"/>
              </a:spcBef>
              <a:spcAft>
                <a:spcPts val="0"/>
              </a:spcAft>
              <a:buClr>
                <a:schemeClr val="lt1"/>
              </a:buClr>
              <a:buSzPts val="1200"/>
              <a:buFont typeface="Sora"/>
              <a:buNone/>
              <a:defRPr sz="1200">
                <a:solidFill>
                  <a:schemeClr val="lt1"/>
                </a:solidFill>
                <a:latin typeface="Sora"/>
                <a:ea typeface="Sora"/>
                <a:cs typeface="Sora"/>
                <a:sym typeface="Sora"/>
              </a:defRPr>
            </a:lvl6pPr>
            <a:lvl7pPr lvl="6">
              <a:spcBef>
                <a:spcPts val="0"/>
              </a:spcBef>
              <a:spcAft>
                <a:spcPts val="0"/>
              </a:spcAft>
              <a:buClr>
                <a:schemeClr val="lt1"/>
              </a:buClr>
              <a:buSzPts val="1200"/>
              <a:buFont typeface="Sora"/>
              <a:buNone/>
              <a:defRPr sz="1200">
                <a:solidFill>
                  <a:schemeClr val="lt1"/>
                </a:solidFill>
                <a:latin typeface="Sora"/>
                <a:ea typeface="Sora"/>
                <a:cs typeface="Sora"/>
                <a:sym typeface="Sora"/>
              </a:defRPr>
            </a:lvl7pPr>
            <a:lvl8pPr lvl="7">
              <a:spcBef>
                <a:spcPts val="0"/>
              </a:spcBef>
              <a:spcAft>
                <a:spcPts val="0"/>
              </a:spcAft>
              <a:buClr>
                <a:schemeClr val="lt1"/>
              </a:buClr>
              <a:buSzPts val="1200"/>
              <a:buFont typeface="Sora"/>
              <a:buNone/>
              <a:defRPr sz="1200">
                <a:solidFill>
                  <a:schemeClr val="lt1"/>
                </a:solidFill>
                <a:latin typeface="Sora"/>
                <a:ea typeface="Sora"/>
                <a:cs typeface="Sora"/>
                <a:sym typeface="Sora"/>
              </a:defRPr>
            </a:lvl8pPr>
            <a:lvl9pPr lvl="8">
              <a:spcBef>
                <a:spcPts val="0"/>
              </a:spcBef>
              <a:spcAft>
                <a:spcPts val="0"/>
              </a:spcAft>
              <a:buClr>
                <a:schemeClr val="lt1"/>
              </a:buClr>
              <a:buSzPts val="1200"/>
              <a:buFont typeface="Sora"/>
              <a:buNone/>
              <a:defRPr sz="1200">
                <a:solidFill>
                  <a:schemeClr val="lt1"/>
                </a:solidFill>
                <a:latin typeface="Sora"/>
                <a:ea typeface="Sora"/>
                <a:cs typeface="Sora"/>
                <a:sym typeface="Sora"/>
              </a:defRPr>
            </a:lvl9pPr>
          </a:lstStyle>
          <a:p>
            <a:endParaRPr/>
          </a:p>
        </p:txBody>
      </p:sp>
      <p:sp>
        <p:nvSpPr>
          <p:cNvPr id="287" name="Google Shape;287;p13"/>
          <p:cNvSpPr txBox="1">
            <a:spLocks noGrp="1"/>
          </p:cNvSpPr>
          <p:nvPr>
            <p:ph type="title" idx="7"/>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ubtitle">
  <p:cSld name="BLANK_1_1_1_1_1_1_1_1_1_1_6">
    <p:spTree>
      <p:nvGrpSpPr>
        <p:cNvPr id="1" name="Shape 288"/>
        <p:cNvGrpSpPr/>
        <p:nvPr/>
      </p:nvGrpSpPr>
      <p:grpSpPr>
        <a:xfrm>
          <a:off x="0" y="0"/>
          <a:ext cx="0" cy="0"/>
          <a:chOff x="0" y="0"/>
          <a:chExt cx="0" cy="0"/>
        </a:xfrm>
      </p:grpSpPr>
      <p:sp>
        <p:nvSpPr>
          <p:cNvPr id="289" name="Google Shape;289;p14"/>
          <p:cNvSpPr/>
          <p:nvPr/>
        </p:nvSpPr>
        <p:spPr>
          <a:xfrm rot="35689">
            <a:off x="3842097" y="2193145"/>
            <a:ext cx="4854862" cy="1982508"/>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0" name="Google Shape;290;p14"/>
          <p:cNvSpPr/>
          <p:nvPr/>
        </p:nvSpPr>
        <p:spPr>
          <a:xfrm rot="-1029644">
            <a:off x="3491561" y="2543266"/>
            <a:ext cx="5708121" cy="1598166"/>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291" name="Google Shape;291;p14"/>
          <p:cNvGrpSpPr/>
          <p:nvPr/>
        </p:nvGrpSpPr>
        <p:grpSpPr>
          <a:xfrm rot="10800000">
            <a:off x="9" y="0"/>
            <a:ext cx="1889320" cy="1499480"/>
            <a:chOff x="461225" y="3249175"/>
            <a:chExt cx="1399496" cy="1110726"/>
          </a:xfrm>
        </p:grpSpPr>
        <p:grpSp>
          <p:nvGrpSpPr>
            <p:cNvPr id="292" name="Google Shape;292;p14"/>
            <p:cNvGrpSpPr/>
            <p:nvPr/>
          </p:nvGrpSpPr>
          <p:grpSpPr>
            <a:xfrm>
              <a:off x="461225" y="3249175"/>
              <a:ext cx="1399496" cy="370204"/>
              <a:chOff x="461225" y="3249175"/>
              <a:chExt cx="1399496" cy="370204"/>
            </a:xfrm>
          </p:grpSpPr>
          <p:sp>
            <p:nvSpPr>
              <p:cNvPr id="293" name="Google Shape;293;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4" name="Google Shape;294;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5" name="Google Shape;295;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6" name="Google Shape;296;p14"/>
              <p:cNvSpPr/>
              <p:nvPr/>
            </p:nvSpPr>
            <p:spPr>
              <a:xfrm>
                <a:off x="1571821" y="3249179"/>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97" name="Google Shape;297;p14"/>
            <p:cNvGrpSpPr/>
            <p:nvPr/>
          </p:nvGrpSpPr>
          <p:grpSpPr>
            <a:xfrm>
              <a:off x="461225" y="3619500"/>
              <a:ext cx="1399496" cy="370202"/>
              <a:chOff x="461225" y="3249175"/>
              <a:chExt cx="1399496" cy="370202"/>
            </a:xfrm>
          </p:grpSpPr>
          <p:sp>
            <p:nvSpPr>
              <p:cNvPr id="298" name="Google Shape;298;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99" name="Google Shape;299;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0" name="Google Shape;300;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1" name="Google Shape;301;p14"/>
              <p:cNvSpPr/>
              <p:nvPr/>
            </p:nvSpPr>
            <p:spPr>
              <a:xfrm>
                <a:off x="1571821" y="3249177"/>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02" name="Google Shape;302;p14"/>
            <p:cNvGrpSpPr/>
            <p:nvPr/>
          </p:nvGrpSpPr>
          <p:grpSpPr>
            <a:xfrm>
              <a:off x="461225" y="3989700"/>
              <a:ext cx="1399496" cy="370201"/>
              <a:chOff x="461225" y="3249175"/>
              <a:chExt cx="1399496" cy="370201"/>
            </a:xfrm>
          </p:grpSpPr>
          <p:sp>
            <p:nvSpPr>
              <p:cNvPr id="303" name="Google Shape;303;p1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4" name="Google Shape;304;p1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5" name="Google Shape;305;p1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06" name="Google Shape;306;p14"/>
              <p:cNvSpPr/>
              <p:nvPr/>
            </p:nvSpPr>
            <p:spPr>
              <a:xfrm>
                <a:off x="1571821" y="3249176"/>
                <a:ext cx="2889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07" name="Google Shape;307;p14"/>
          <p:cNvSpPr/>
          <p:nvPr/>
        </p:nvSpPr>
        <p:spPr>
          <a:xfrm>
            <a:off x="5909401" y="-3350"/>
            <a:ext cx="3234589" cy="1736822"/>
          </a:xfrm>
          <a:custGeom>
            <a:avLst/>
            <a:gdLst/>
            <a:ahLst/>
            <a:cxnLst/>
            <a:rect l="l" t="t" r="r" b="b"/>
            <a:pathLst>
              <a:path w="263403" h="141435" extrusionOk="0">
                <a:moveTo>
                  <a:pt x="0" y="277"/>
                </a:moveTo>
                <a:lnTo>
                  <a:pt x="193747" y="141435"/>
                </a:lnTo>
                <a:lnTo>
                  <a:pt x="263403" y="7658"/>
                </a:lnTo>
                <a:lnTo>
                  <a:pt x="263403" y="0"/>
                </a:lnTo>
                <a:close/>
              </a:path>
            </a:pathLst>
          </a:custGeom>
          <a:gradFill>
            <a:gsLst>
              <a:gs pos="0">
                <a:schemeClr val="accent2"/>
              </a:gs>
              <a:gs pos="21000">
                <a:schemeClr val="lt2"/>
              </a:gs>
              <a:gs pos="51000">
                <a:schemeClr val="accent1"/>
              </a:gs>
              <a:gs pos="79000">
                <a:schemeClr val="accent1"/>
              </a:gs>
              <a:gs pos="91000">
                <a:schemeClr val="accent3"/>
              </a:gs>
              <a:gs pos="100000">
                <a:schemeClr val="accent4"/>
              </a:gs>
            </a:gsLst>
            <a:lin ang="5400012" scaled="0"/>
          </a:gradFill>
          <a:ln>
            <a:noFill/>
          </a:ln>
          <a:effectLst>
            <a:outerShdw blurRad="1042988" dist="19050" dir="5400000" algn="bl" rotWithShape="0">
              <a:schemeClr val="lt2">
                <a:alpha val="49000"/>
              </a:schemeClr>
            </a:outerShdw>
          </a:effectLst>
        </p:spPr>
      </p:sp>
      <p:sp>
        <p:nvSpPr>
          <p:cNvPr id="308" name="Google Shape;308;p14"/>
          <p:cNvSpPr/>
          <p:nvPr/>
        </p:nvSpPr>
        <p:spPr>
          <a:xfrm>
            <a:off x="8299949" y="73285"/>
            <a:ext cx="844041" cy="1631459"/>
          </a:xfrm>
          <a:custGeom>
            <a:avLst/>
            <a:gdLst/>
            <a:ahLst/>
            <a:cxnLst/>
            <a:rect l="l" t="t" r="r" b="b"/>
            <a:pathLst>
              <a:path w="68733" h="132855" extrusionOk="0">
                <a:moveTo>
                  <a:pt x="0" y="132855"/>
                </a:moveTo>
                <a:lnTo>
                  <a:pt x="68733" y="58124"/>
                </a:lnTo>
                <a:lnTo>
                  <a:pt x="68733" y="0"/>
                </a:lnTo>
                <a:close/>
              </a:path>
            </a:pathLst>
          </a:custGeom>
          <a:solidFill>
            <a:schemeClr val="accent5"/>
          </a:solidFill>
          <a:ln>
            <a:noFill/>
          </a:ln>
        </p:spPr>
      </p:sp>
      <p:sp>
        <p:nvSpPr>
          <p:cNvPr id="309" name="Google Shape;309;p14"/>
          <p:cNvSpPr txBox="1">
            <a:spLocks noGrp="1"/>
          </p:cNvSpPr>
          <p:nvPr>
            <p:ph type="title"/>
          </p:nvPr>
        </p:nvSpPr>
        <p:spPr>
          <a:xfrm>
            <a:off x="163725" y="2947825"/>
            <a:ext cx="6637500" cy="14994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5500"/>
              <a:buFont typeface="IBM Plex Sans"/>
              <a:buNone/>
              <a:defRPr sz="5500"/>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310" name="Google Shape;310;p14"/>
          <p:cNvSpPr txBox="1">
            <a:spLocks noGrp="1"/>
          </p:cNvSpPr>
          <p:nvPr>
            <p:ph type="subTitle" idx="1"/>
          </p:nvPr>
        </p:nvSpPr>
        <p:spPr>
          <a:xfrm>
            <a:off x="163725" y="1184350"/>
            <a:ext cx="3336600" cy="1582200"/>
          </a:xfrm>
          <a:prstGeom prst="rect">
            <a:avLst/>
          </a:prstGeom>
        </p:spPr>
        <p:txBody>
          <a:bodyPr spcFirstLastPara="1" wrap="square" lIns="91425" tIns="91425" rIns="91425" bIns="0" anchor="b" anchorCtr="0">
            <a:noAutofit/>
          </a:bodyPr>
          <a:lstStyle>
            <a:lvl1pPr lvl="0">
              <a:lnSpc>
                <a:spcPct val="115000"/>
              </a:lnSpc>
              <a:spcBef>
                <a:spcPts val="0"/>
              </a:spcBef>
              <a:spcAft>
                <a:spcPts val="0"/>
              </a:spcAft>
              <a:buClr>
                <a:schemeClr val="lt1"/>
              </a:buClr>
              <a:buSzPts val="1200"/>
              <a:buFont typeface="Sora"/>
              <a:buNone/>
              <a:defRPr sz="1200"/>
            </a:lvl1pPr>
            <a:lvl2pPr lvl="1">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200"/>
              <a:buFont typeface="Sora"/>
              <a:buNone/>
              <a:defRPr sz="12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200"/>
              <a:buFont typeface="Sora"/>
              <a:buNone/>
              <a:defRPr sz="1200">
                <a:solidFill>
                  <a:schemeClr val="lt1"/>
                </a:solidFill>
                <a:latin typeface="Sora"/>
                <a:ea typeface="Sora"/>
                <a:cs typeface="Sora"/>
                <a:sym typeface="Sora"/>
              </a:defRPr>
            </a:lvl9pPr>
          </a:lstStyle>
          <a:p>
            <a:endParaRPr/>
          </a:p>
        </p:txBody>
      </p:sp>
      <p:sp>
        <p:nvSpPr>
          <p:cNvPr id="311" name="Google Shape;311;p14"/>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12" name="Google Shape;312;p14"/>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 Alt 3">
  <p:cSld name="BLANK_1_1_1_1_1_1_1_1_1_1_5">
    <p:spTree>
      <p:nvGrpSpPr>
        <p:cNvPr id="1" name="Shape 313"/>
        <p:cNvGrpSpPr/>
        <p:nvPr/>
      </p:nvGrpSpPr>
      <p:grpSpPr>
        <a:xfrm>
          <a:off x="0" y="0"/>
          <a:ext cx="0" cy="0"/>
          <a:chOff x="0" y="0"/>
          <a:chExt cx="0" cy="0"/>
        </a:xfrm>
      </p:grpSpPr>
      <p:sp>
        <p:nvSpPr>
          <p:cNvPr id="314" name="Google Shape;314;p15"/>
          <p:cNvSpPr/>
          <p:nvPr/>
        </p:nvSpPr>
        <p:spPr>
          <a:xfrm>
            <a:off x="1347300" y="4352975"/>
            <a:ext cx="6752827" cy="790544"/>
          </a:xfrm>
          <a:custGeom>
            <a:avLst/>
            <a:gdLst/>
            <a:ahLst/>
            <a:cxnLst/>
            <a:rect l="l" t="t" r="r" b="b"/>
            <a:pathLst>
              <a:path w="86243" h="14771" extrusionOk="0">
                <a:moveTo>
                  <a:pt x="61203" y="1"/>
                </a:moveTo>
                <a:lnTo>
                  <a:pt x="59656" y="20"/>
                </a:lnTo>
                <a:lnTo>
                  <a:pt x="58090" y="60"/>
                </a:lnTo>
                <a:lnTo>
                  <a:pt x="56504" y="119"/>
                </a:lnTo>
                <a:lnTo>
                  <a:pt x="54898" y="199"/>
                </a:lnTo>
                <a:lnTo>
                  <a:pt x="53272" y="298"/>
                </a:lnTo>
                <a:lnTo>
                  <a:pt x="51627" y="417"/>
                </a:lnTo>
                <a:lnTo>
                  <a:pt x="49961" y="575"/>
                </a:lnTo>
                <a:lnTo>
                  <a:pt x="48276" y="734"/>
                </a:lnTo>
                <a:lnTo>
                  <a:pt x="46591" y="932"/>
                </a:lnTo>
                <a:lnTo>
                  <a:pt x="44886" y="1150"/>
                </a:lnTo>
                <a:lnTo>
                  <a:pt x="43161" y="1388"/>
                </a:lnTo>
                <a:lnTo>
                  <a:pt x="41436" y="1646"/>
                </a:lnTo>
                <a:lnTo>
                  <a:pt x="39711" y="1924"/>
                </a:lnTo>
                <a:lnTo>
                  <a:pt x="37967" y="2221"/>
                </a:lnTo>
                <a:lnTo>
                  <a:pt x="36202" y="2538"/>
                </a:lnTo>
                <a:lnTo>
                  <a:pt x="34458" y="2875"/>
                </a:lnTo>
                <a:lnTo>
                  <a:pt x="31900" y="3411"/>
                </a:lnTo>
                <a:lnTo>
                  <a:pt x="29382" y="3986"/>
                </a:lnTo>
                <a:lnTo>
                  <a:pt x="26884" y="4600"/>
                </a:lnTo>
                <a:lnTo>
                  <a:pt x="24426" y="5235"/>
                </a:lnTo>
                <a:lnTo>
                  <a:pt x="22007" y="5909"/>
                </a:lnTo>
                <a:lnTo>
                  <a:pt x="19628" y="6622"/>
                </a:lnTo>
                <a:lnTo>
                  <a:pt x="17288" y="7356"/>
                </a:lnTo>
                <a:lnTo>
                  <a:pt x="15008" y="8129"/>
                </a:lnTo>
                <a:lnTo>
                  <a:pt x="12867" y="8902"/>
                </a:lnTo>
                <a:lnTo>
                  <a:pt x="10805" y="9695"/>
                </a:lnTo>
                <a:lnTo>
                  <a:pt x="8823" y="10488"/>
                </a:lnTo>
                <a:lnTo>
                  <a:pt x="6900" y="11321"/>
                </a:lnTo>
                <a:lnTo>
                  <a:pt x="5056" y="12154"/>
                </a:lnTo>
                <a:lnTo>
                  <a:pt x="4164" y="12590"/>
                </a:lnTo>
                <a:lnTo>
                  <a:pt x="3291" y="13006"/>
                </a:lnTo>
                <a:lnTo>
                  <a:pt x="2439" y="13442"/>
                </a:lnTo>
                <a:lnTo>
                  <a:pt x="1606" y="13879"/>
                </a:lnTo>
                <a:lnTo>
                  <a:pt x="793" y="14335"/>
                </a:lnTo>
                <a:lnTo>
                  <a:pt x="0" y="14771"/>
                </a:lnTo>
                <a:lnTo>
                  <a:pt x="83665" y="14771"/>
                </a:lnTo>
                <a:lnTo>
                  <a:pt x="84042" y="14335"/>
                </a:lnTo>
                <a:lnTo>
                  <a:pt x="84379" y="13918"/>
                </a:lnTo>
                <a:lnTo>
                  <a:pt x="84696" y="13482"/>
                </a:lnTo>
                <a:lnTo>
                  <a:pt x="84974" y="13066"/>
                </a:lnTo>
                <a:lnTo>
                  <a:pt x="85232" y="12649"/>
                </a:lnTo>
                <a:lnTo>
                  <a:pt x="85450" y="12233"/>
                </a:lnTo>
                <a:lnTo>
                  <a:pt x="85648" y="11817"/>
                </a:lnTo>
                <a:lnTo>
                  <a:pt x="85826" y="11400"/>
                </a:lnTo>
                <a:lnTo>
                  <a:pt x="85965" y="11004"/>
                </a:lnTo>
                <a:lnTo>
                  <a:pt x="86084" y="10607"/>
                </a:lnTo>
                <a:lnTo>
                  <a:pt x="86163" y="10211"/>
                </a:lnTo>
                <a:lnTo>
                  <a:pt x="86223" y="9814"/>
                </a:lnTo>
                <a:lnTo>
                  <a:pt x="86243" y="9438"/>
                </a:lnTo>
                <a:lnTo>
                  <a:pt x="86243" y="9041"/>
                </a:lnTo>
                <a:lnTo>
                  <a:pt x="86203" y="8664"/>
                </a:lnTo>
                <a:lnTo>
                  <a:pt x="86144" y="8288"/>
                </a:lnTo>
                <a:lnTo>
                  <a:pt x="86084" y="8050"/>
                </a:lnTo>
                <a:lnTo>
                  <a:pt x="86025" y="7812"/>
                </a:lnTo>
                <a:lnTo>
                  <a:pt x="85945" y="7574"/>
                </a:lnTo>
                <a:lnTo>
                  <a:pt x="85846" y="7336"/>
                </a:lnTo>
                <a:lnTo>
                  <a:pt x="85747" y="7118"/>
                </a:lnTo>
                <a:lnTo>
                  <a:pt x="85628" y="6880"/>
                </a:lnTo>
                <a:lnTo>
                  <a:pt x="85370" y="6444"/>
                </a:lnTo>
                <a:lnTo>
                  <a:pt x="85053" y="6008"/>
                </a:lnTo>
                <a:lnTo>
                  <a:pt x="84676" y="5591"/>
                </a:lnTo>
                <a:lnTo>
                  <a:pt x="84280" y="5175"/>
                </a:lnTo>
                <a:lnTo>
                  <a:pt x="83824" y="4798"/>
                </a:lnTo>
                <a:lnTo>
                  <a:pt x="83309" y="4402"/>
                </a:lnTo>
                <a:lnTo>
                  <a:pt x="82773" y="4045"/>
                </a:lnTo>
                <a:lnTo>
                  <a:pt x="82178" y="3688"/>
                </a:lnTo>
                <a:lnTo>
                  <a:pt x="81524" y="3351"/>
                </a:lnTo>
                <a:lnTo>
                  <a:pt x="80850" y="3034"/>
                </a:lnTo>
                <a:lnTo>
                  <a:pt x="80117" y="2717"/>
                </a:lnTo>
                <a:lnTo>
                  <a:pt x="79343" y="2419"/>
                </a:lnTo>
                <a:lnTo>
                  <a:pt x="78530" y="2142"/>
                </a:lnTo>
                <a:lnTo>
                  <a:pt x="77698" y="1884"/>
                </a:lnTo>
                <a:lnTo>
                  <a:pt x="76825" y="1646"/>
                </a:lnTo>
                <a:lnTo>
                  <a:pt x="75933" y="1428"/>
                </a:lnTo>
                <a:lnTo>
                  <a:pt x="74982" y="1230"/>
                </a:lnTo>
                <a:lnTo>
                  <a:pt x="74010" y="1031"/>
                </a:lnTo>
                <a:lnTo>
                  <a:pt x="72999" y="853"/>
                </a:lnTo>
                <a:lnTo>
                  <a:pt x="71948" y="694"/>
                </a:lnTo>
                <a:lnTo>
                  <a:pt x="70878" y="556"/>
                </a:lnTo>
                <a:lnTo>
                  <a:pt x="69767" y="437"/>
                </a:lnTo>
                <a:lnTo>
                  <a:pt x="68618" y="318"/>
                </a:lnTo>
                <a:lnTo>
                  <a:pt x="67448" y="219"/>
                </a:lnTo>
                <a:lnTo>
                  <a:pt x="66258" y="139"/>
                </a:lnTo>
                <a:lnTo>
                  <a:pt x="65029" y="80"/>
                </a:lnTo>
                <a:lnTo>
                  <a:pt x="63780" y="40"/>
                </a:lnTo>
                <a:lnTo>
                  <a:pt x="62511" y="20"/>
                </a:lnTo>
                <a:lnTo>
                  <a:pt x="61203"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15" name="Google Shape;315;p1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16" name="Google Shape;316;p15"/>
          <p:cNvSpPr txBox="1">
            <a:spLocks noGrp="1"/>
          </p:cNvSpPr>
          <p:nvPr>
            <p:ph type="title" idx="2"/>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317" name="Google Shape;317;p15"/>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BLANK_1_1_1_1_1_1_1_1_1_1_4">
    <p:spTree>
      <p:nvGrpSpPr>
        <p:cNvPr id="1" name="Shape 318"/>
        <p:cNvGrpSpPr/>
        <p:nvPr/>
      </p:nvGrpSpPr>
      <p:grpSpPr>
        <a:xfrm>
          <a:off x="0" y="0"/>
          <a:ext cx="0" cy="0"/>
          <a:chOff x="0" y="0"/>
          <a:chExt cx="0" cy="0"/>
        </a:xfrm>
      </p:grpSpPr>
      <p:sp>
        <p:nvSpPr>
          <p:cNvPr id="319" name="Google Shape;319;p16"/>
          <p:cNvSpPr/>
          <p:nvPr/>
        </p:nvSpPr>
        <p:spPr>
          <a:xfrm rot="-737329">
            <a:off x="5068924" y="-96942"/>
            <a:ext cx="3371552" cy="1136324"/>
          </a:xfrm>
          <a:prstGeom prst="chord">
            <a:avLst>
              <a:gd name="adj1" fmla="val 21353619"/>
              <a:gd name="adj2" fmla="val 14210633"/>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0" name="Google Shape;320;p16"/>
          <p:cNvSpPr txBox="1">
            <a:spLocks noGrp="1"/>
          </p:cNvSpPr>
          <p:nvPr>
            <p:ph type="title"/>
          </p:nvPr>
        </p:nvSpPr>
        <p:spPr>
          <a:xfrm>
            <a:off x="134550" y="1524225"/>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latin typeface="IBM Plex Sans Medium"/>
                <a:ea typeface="IBM Plex Sans Medium"/>
                <a:cs typeface="IBM Plex Sans Medium"/>
                <a:sym typeface="IBM Plex Sans Medium"/>
              </a:defRPr>
            </a:lvl9pPr>
          </a:lstStyle>
          <a:p>
            <a:endParaRPr/>
          </a:p>
        </p:txBody>
      </p:sp>
      <p:sp>
        <p:nvSpPr>
          <p:cNvPr id="321" name="Google Shape;321;p16"/>
          <p:cNvSpPr txBox="1">
            <a:spLocks noGrp="1"/>
          </p:cNvSpPr>
          <p:nvPr>
            <p:ph type="title" idx="2"/>
          </p:nvPr>
        </p:nvSpPr>
        <p:spPr>
          <a:xfrm>
            <a:off x="132615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2" name="Google Shape;322;p16"/>
          <p:cNvSpPr txBox="1">
            <a:spLocks noGrp="1"/>
          </p:cNvSpPr>
          <p:nvPr>
            <p:ph type="title" idx="3"/>
          </p:nvPr>
        </p:nvSpPr>
        <p:spPr>
          <a:xfrm>
            <a:off x="3808925"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3" name="Google Shape;323;p16"/>
          <p:cNvSpPr txBox="1">
            <a:spLocks noGrp="1"/>
          </p:cNvSpPr>
          <p:nvPr>
            <p:ph type="title" idx="4"/>
          </p:nvPr>
        </p:nvSpPr>
        <p:spPr>
          <a:xfrm>
            <a:off x="629170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324" name="Google Shape;324;p16"/>
          <p:cNvSpPr txBox="1">
            <a:spLocks noGrp="1"/>
          </p:cNvSpPr>
          <p:nvPr>
            <p:ph type="title" idx="5"/>
          </p:nvPr>
        </p:nvSpPr>
        <p:spPr>
          <a:xfrm>
            <a:off x="134550" y="260620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9pPr>
          </a:lstStyle>
          <a:p>
            <a:endParaRPr/>
          </a:p>
        </p:txBody>
      </p:sp>
      <p:sp>
        <p:nvSpPr>
          <p:cNvPr id="325" name="Google Shape;325;p16"/>
          <p:cNvSpPr txBox="1">
            <a:spLocks noGrp="1"/>
          </p:cNvSpPr>
          <p:nvPr>
            <p:ph type="title" idx="6"/>
          </p:nvPr>
        </p:nvSpPr>
        <p:spPr>
          <a:xfrm>
            <a:off x="134550" y="365975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2pPr>
            <a:lvl3pPr lvl="2">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3pPr>
            <a:lvl4pPr lvl="3">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4pPr>
            <a:lvl5pPr lvl="4">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5pPr>
            <a:lvl6pPr lvl="5">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6pPr>
            <a:lvl7pPr lvl="6">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7pPr>
            <a:lvl8pPr lvl="7">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8pPr>
            <a:lvl9pPr lvl="8">
              <a:spcBef>
                <a:spcPts val="0"/>
              </a:spcBef>
              <a:spcAft>
                <a:spcPts val="0"/>
              </a:spcAft>
              <a:buClr>
                <a:schemeClr val="lt1"/>
              </a:buClr>
              <a:buSzPts val="1000"/>
              <a:buFont typeface="IBM Plex Sans Medium"/>
              <a:buNone/>
              <a:defRPr sz="1000">
                <a:solidFill>
                  <a:schemeClr val="lt1"/>
                </a:solidFill>
                <a:latin typeface="IBM Plex Sans Medium"/>
                <a:ea typeface="IBM Plex Sans Medium"/>
                <a:cs typeface="IBM Plex Sans Medium"/>
                <a:sym typeface="IBM Plex Sans Medium"/>
              </a:defRPr>
            </a:lvl9pPr>
          </a:lstStyle>
          <a:p>
            <a:endParaRPr/>
          </a:p>
        </p:txBody>
      </p:sp>
      <p:sp>
        <p:nvSpPr>
          <p:cNvPr id="326" name="Google Shape;326;p16"/>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327" name="Google Shape;327;p16"/>
          <p:cNvSpPr/>
          <p:nvPr/>
        </p:nvSpPr>
        <p:spPr>
          <a:xfrm rot="-6104187" flipH="1">
            <a:off x="4324040" y="2970795"/>
            <a:ext cx="1541221" cy="4732320"/>
          </a:xfrm>
          <a:prstGeom prst="chord">
            <a:avLst>
              <a:gd name="adj1" fmla="val 4994308"/>
              <a:gd name="adj2" fmla="val 15114049"/>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8" name="Google Shape;328;p16"/>
          <p:cNvSpPr/>
          <p:nvPr/>
        </p:nvSpPr>
        <p:spPr>
          <a:xfrm rot="5740201">
            <a:off x="4240558" y="2810912"/>
            <a:ext cx="1433212" cy="5490517"/>
          </a:xfrm>
          <a:prstGeom prst="chord">
            <a:avLst>
              <a:gd name="adj1" fmla="val 5592353"/>
              <a:gd name="adj2" fmla="val 15024063"/>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29" name="Google Shape;329;p16"/>
          <p:cNvSpPr txBox="1">
            <a:spLocks noGrp="1"/>
          </p:cNvSpPr>
          <p:nvPr>
            <p:ph type="body" idx="1"/>
          </p:nvPr>
        </p:nvSpPr>
        <p:spPr>
          <a:xfrm>
            <a:off x="1326025"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0" name="Google Shape;330;p16"/>
          <p:cNvSpPr txBox="1">
            <a:spLocks noGrp="1"/>
          </p:cNvSpPr>
          <p:nvPr>
            <p:ph type="body" idx="8"/>
          </p:nvPr>
        </p:nvSpPr>
        <p:spPr>
          <a:xfrm>
            <a:off x="380886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800"/>
              </a:spcBef>
              <a:spcAft>
                <a:spcPts val="0"/>
              </a:spcAft>
              <a:buSzPts val="1000"/>
              <a:buFont typeface="Sora"/>
              <a:buChar char="○"/>
              <a:defRPr sz="1000"/>
            </a:lvl2pPr>
            <a:lvl3pPr marL="1371600" lvl="2" indent="-292100">
              <a:spcBef>
                <a:spcPts val="800"/>
              </a:spcBef>
              <a:spcAft>
                <a:spcPts val="0"/>
              </a:spcAft>
              <a:buSzPts val="1000"/>
              <a:buFont typeface="Sora"/>
              <a:buChar char="■"/>
              <a:defRPr sz="1000"/>
            </a:lvl3pPr>
            <a:lvl4pPr marL="1828800" lvl="3" indent="-292100">
              <a:spcBef>
                <a:spcPts val="800"/>
              </a:spcBef>
              <a:spcAft>
                <a:spcPts val="0"/>
              </a:spcAft>
              <a:buSzPts val="1000"/>
              <a:buFont typeface="Sora"/>
              <a:buChar char="●"/>
              <a:defRPr sz="1000"/>
            </a:lvl4pPr>
            <a:lvl5pPr marL="2286000" lvl="4" indent="-292100">
              <a:spcBef>
                <a:spcPts val="800"/>
              </a:spcBef>
              <a:spcAft>
                <a:spcPts val="0"/>
              </a:spcAft>
              <a:buSzPts val="1000"/>
              <a:buFont typeface="Sora"/>
              <a:buChar char="○"/>
              <a:defRPr sz="1000"/>
            </a:lvl5pPr>
            <a:lvl6pPr marL="2743200" lvl="5" indent="-292100">
              <a:spcBef>
                <a:spcPts val="800"/>
              </a:spcBef>
              <a:spcAft>
                <a:spcPts val="0"/>
              </a:spcAft>
              <a:buSzPts val="1000"/>
              <a:buFont typeface="Sora"/>
              <a:buChar char="■"/>
              <a:defRPr sz="1000"/>
            </a:lvl6pPr>
            <a:lvl7pPr marL="3200400" lvl="6" indent="-292100">
              <a:spcBef>
                <a:spcPts val="800"/>
              </a:spcBef>
              <a:spcAft>
                <a:spcPts val="0"/>
              </a:spcAft>
              <a:buSzPts val="1000"/>
              <a:buFont typeface="Sora"/>
              <a:buChar char="●"/>
              <a:defRPr sz="1000"/>
            </a:lvl7pPr>
            <a:lvl8pPr marL="3657600" lvl="7" indent="-292100">
              <a:spcBef>
                <a:spcPts val="800"/>
              </a:spcBef>
              <a:spcAft>
                <a:spcPts val="0"/>
              </a:spcAft>
              <a:buSzPts val="1000"/>
              <a:buFont typeface="Sora"/>
              <a:buChar char="○"/>
              <a:defRPr sz="1000"/>
            </a:lvl8pPr>
            <a:lvl9pPr marL="4114800" lvl="8" indent="-292100">
              <a:spcBef>
                <a:spcPts val="800"/>
              </a:spcBef>
              <a:spcAft>
                <a:spcPts val="800"/>
              </a:spcAft>
              <a:buSzPts val="1000"/>
              <a:buFont typeface="Sora"/>
              <a:buChar char="■"/>
              <a:defRPr sz="1000"/>
            </a:lvl9pPr>
          </a:lstStyle>
          <a:p>
            <a:endParaRPr/>
          </a:p>
        </p:txBody>
      </p:sp>
      <p:sp>
        <p:nvSpPr>
          <p:cNvPr id="331" name="Google Shape;331;p16"/>
          <p:cNvSpPr txBox="1">
            <a:spLocks noGrp="1"/>
          </p:cNvSpPr>
          <p:nvPr>
            <p:ph type="body" idx="9"/>
          </p:nvPr>
        </p:nvSpPr>
        <p:spPr>
          <a:xfrm>
            <a:off x="629171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2" name="Google Shape;332;p16"/>
          <p:cNvSpPr txBox="1">
            <a:spLocks noGrp="1"/>
          </p:cNvSpPr>
          <p:nvPr>
            <p:ph type="body" idx="13"/>
          </p:nvPr>
        </p:nvSpPr>
        <p:spPr>
          <a:xfrm>
            <a:off x="1326025"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3" name="Google Shape;333;p16"/>
          <p:cNvSpPr txBox="1">
            <a:spLocks noGrp="1"/>
          </p:cNvSpPr>
          <p:nvPr>
            <p:ph type="body" idx="14"/>
          </p:nvPr>
        </p:nvSpPr>
        <p:spPr>
          <a:xfrm>
            <a:off x="380886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4" name="Google Shape;334;p16"/>
          <p:cNvSpPr txBox="1">
            <a:spLocks noGrp="1"/>
          </p:cNvSpPr>
          <p:nvPr>
            <p:ph type="body" idx="15"/>
          </p:nvPr>
        </p:nvSpPr>
        <p:spPr>
          <a:xfrm>
            <a:off x="629171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2"/>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5" name="Google Shape;335;p16"/>
          <p:cNvSpPr txBox="1">
            <a:spLocks noGrp="1"/>
          </p:cNvSpPr>
          <p:nvPr>
            <p:ph type="body" idx="16"/>
          </p:nvPr>
        </p:nvSpPr>
        <p:spPr>
          <a:xfrm>
            <a:off x="1326025"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6" name="Google Shape;336;p16"/>
          <p:cNvSpPr txBox="1">
            <a:spLocks noGrp="1"/>
          </p:cNvSpPr>
          <p:nvPr>
            <p:ph type="body" idx="17"/>
          </p:nvPr>
        </p:nvSpPr>
        <p:spPr>
          <a:xfrm>
            <a:off x="3808867"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7" name="Google Shape;337;p16"/>
          <p:cNvSpPr txBox="1">
            <a:spLocks noGrp="1"/>
          </p:cNvSpPr>
          <p:nvPr>
            <p:ph type="body" idx="18"/>
          </p:nvPr>
        </p:nvSpPr>
        <p:spPr>
          <a:xfrm>
            <a:off x="6291721"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Font typeface="Sora"/>
              <a:buChar char="➔"/>
              <a:defRPr sz="1000"/>
            </a:lvl1pPr>
            <a:lvl2pPr marL="914400" lvl="1" indent="-292100">
              <a:spcBef>
                <a:spcPts val="0"/>
              </a:spcBef>
              <a:spcAft>
                <a:spcPts val="0"/>
              </a:spcAft>
              <a:buClr>
                <a:schemeClr val="lt1"/>
              </a:buClr>
              <a:buSzPts val="1000"/>
              <a:buFont typeface="Sora"/>
              <a:buChar char="◆"/>
              <a:defRPr sz="1000"/>
            </a:lvl2pPr>
            <a:lvl3pPr marL="1371600" lvl="2" indent="-292100">
              <a:spcBef>
                <a:spcPts val="0"/>
              </a:spcBef>
              <a:spcAft>
                <a:spcPts val="0"/>
              </a:spcAft>
              <a:buClr>
                <a:schemeClr val="lt1"/>
              </a:buClr>
              <a:buSzPts val="1000"/>
              <a:buFont typeface="Sora"/>
              <a:buChar char="●"/>
              <a:defRPr sz="1000"/>
            </a:lvl3pPr>
            <a:lvl4pPr marL="1828800" lvl="3" indent="-292100">
              <a:spcBef>
                <a:spcPts val="0"/>
              </a:spcBef>
              <a:spcAft>
                <a:spcPts val="0"/>
              </a:spcAft>
              <a:buClr>
                <a:schemeClr val="lt1"/>
              </a:buClr>
              <a:buSzPts val="1000"/>
              <a:buFont typeface="Sora"/>
              <a:buChar char="○"/>
              <a:defRPr sz="1000"/>
            </a:lvl4pPr>
            <a:lvl5pPr marL="2286000" lvl="4" indent="-292100">
              <a:spcBef>
                <a:spcPts val="0"/>
              </a:spcBef>
              <a:spcAft>
                <a:spcPts val="0"/>
              </a:spcAft>
              <a:buClr>
                <a:schemeClr val="lt1"/>
              </a:buClr>
              <a:buSzPts val="1000"/>
              <a:buFont typeface="Sora"/>
              <a:buChar char="◆"/>
              <a:defRPr sz="1000"/>
            </a:lvl5pPr>
            <a:lvl6pPr marL="2743200" lvl="5" indent="-292100">
              <a:spcBef>
                <a:spcPts val="0"/>
              </a:spcBef>
              <a:spcAft>
                <a:spcPts val="0"/>
              </a:spcAft>
              <a:buClr>
                <a:schemeClr val="lt1"/>
              </a:buClr>
              <a:buSzPts val="1000"/>
              <a:buFont typeface="Sora"/>
              <a:buChar char="●"/>
              <a:defRPr sz="1000"/>
            </a:lvl6pPr>
            <a:lvl7pPr marL="3200400" lvl="6" indent="-292100">
              <a:spcBef>
                <a:spcPts val="0"/>
              </a:spcBef>
              <a:spcAft>
                <a:spcPts val="0"/>
              </a:spcAft>
              <a:buClr>
                <a:schemeClr val="lt1"/>
              </a:buClr>
              <a:buSzPts val="1000"/>
              <a:buFont typeface="Sora"/>
              <a:buChar char="○"/>
              <a:defRPr sz="1000"/>
            </a:lvl7pPr>
            <a:lvl8pPr marL="3657600" lvl="7" indent="-292100">
              <a:spcBef>
                <a:spcPts val="0"/>
              </a:spcBef>
              <a:spcAft>
                <a:spcPts val="0"/>
              </a:spcAft>
              <a:buClr>
                <a:schemeClr val="lt1"/>
              </a:buClr>
              <a:buSzPts val="1000"/>
              <a:buFont typeface="Sora"/>
              <a:buChar char="◆"/>
              <a:defRPr sz="1000"/>
            </a:lvl8pPr>
            <a:lvl9pPr marL="4114800" lvl="8" indent="-292100">
              <a:spcBef>
                <a:spcPts val="0"/>
              </a:spcBef>
              <a:spcAft>
                <a:spcPts val="0"/>
              </a:spcAft>
              <a:buClr>
                <a:schemeClr val="lt1"/>
              </a:buClr>
              <a:buSzPts val="1000"/>
              <a:buFont typeface="Sora"/>
              <a:buChar char="●"/>
              <a:defRPr sz="1000"/>
            </a:lvl9pPr>
          </a:lstStyle>
          <a:p>
            <a:endParaRPr/>
          </a:p>
        </p:txBody>
      </p:sp>
      <p:sp>
        <p:nvSpPr>
          <p:cNvPr id="338" name="Google Shape;338;p16"/>
          <p:cNvSpPr txBox="1">
            <a:spLocks noGrp="1"/>
          </p:cNvSpPr>
          <p:nvPr>
            <p:ph type="title" idx="19"/>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lvl2pPr>
            <a:lvl3pPr lvl="2">
              <a:lnSpc>
                <a:spcPct val="115000"/>
              </a:lnSpc>
              <a:spcBef>
                <a:spcPts val="0"/>
              </a:spcBef>
              <a:spcAft>
                <a:spcPts val="0"/>
              </a:spcAft>
              <a:buNone/>
              <a:defRPr sz="1800"/>
            </a:lvl3pPr>
            <a:lvl4pPr lvl="3">
              <a:lnSpc>
                <a:spcPct val="115000"/>
              </a:lnSpc>
              <a:spcBef>
                <a:spcPts val="0"/>
              </a:spcBef>
              <a:spcAft>
                <a:spcPts val="0"/>
              </a:spcAft>
              <a:buNone/>
              <a:defRPr sz="1800"/>
            </a:lvl4pPr>
            <a:lvl5pPr lvl="4">
              <a:lnSpc>
                <a:spcPct val="115000"/>
              </a:lnSpc>
              <a:spcBef>
                <a:spcPts val="0"/>
              </a:spcBef>
              <a:spcAft>
                <a:spcPts val="0"/>
              </a:spcAft>
              <a:buNone/>
              <a:defRPr sz="1800"/>
            </a:lvl5pPr>
            <a:lvl6pPr lvl="5">
              <a:lnSpc>
                <a:spcPct val="115000"/>
              </a:lnSpc>
              <a:spcBef>
                <a:spcPts val="0"/>
              </a:spcBef>
              <a:spcAft>
                <a:spcPts val="0"/>
              </a:spcAft>
              <a:buNone/>
              <a:defRPr sz="1800"/>
            </a:lvl6pPr>
            <a:lvl7pPr lvl="6">
              <a:lnSpc>
                <a:spcPct val="115000"/>
              </a:lnSpc>
              <a:spcBef>
                <a:spcPts val="0"/>
              </a:spcBef>
              <a:spcAft>
                <a:spcPts val="0"/>
              </a:spcAft>
              <a:buNone/>
              <a:defRPr sz="1800"/>
            </a:lvl7pPr>
            <a:lvl8pPr lvl="7">
              <a:lnSpc>
                <a:spcPct val="115000"/>
              </a:lnSpc>
              <a:spcBef>
                <a:spcPts val="0"/>
              </a:spcBef>
              <a:spcAft>
                <a:spcPts val="0"/>
              </a:spcAft>
              <a:buNone/>
              <a:defRPr sz="1800"/>
            </a:lvl8pPr>
            <a:lvl9pPr lvl="8">
              <a:lnSpc>
                <a:spcPct val="115000"/>
              </a:lnSpc>
              <a:spcBef>
                <a:spcPts val="0"/>
              </a:spcBef>
              <a:spcAft>
                <a:spcPts val="0"/>
              </a:spcAft>
              <a:buNone/>
              <a:defRPr sz="1800"/>
            </a:lvl9pPr>
          </a:lstStyle>
          <a:p>
            <a:endParaRPr/>
          </a:p>
        </p:txBody>
      </p:sp>
      <p:sp>
        <p:nvSpPr>
          <p:cNvPr id="339" name="Google Shape;339;p16"/>
          <p:cNvSpPr txBox="1">
            <a:spLocks noGrp="1"/>
          </p:cNvSpPr>
          <p:nvPr>
            <p:ph type="title" idx="20"/>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 Dark">
  <p:cSld name="BLANK_1_1_1_1_1_1_1_1_1_1_4_1">
    <p:bg>
      <p:bgPr>
        <a:solidFill>
          <a:schemeClr val="lt1"/>
        </a:solidFill>
        <a:effectLst/>
      </p:bgPr>
    </p:bg>
    <p:spTree>
      <p:nvGrpSpPr>
        <p:cNvPr id="1" name="Shape 340"/>
        <p:cNvGrpSpPr/>
        <p:nvPr/>
      </p:nvGrpSpPr>
      <p:grpSpPr>
        <a:xfrm>
          <a:off x="0" y="0"/>
          <a:ext cx="0" cy="0"/>
          <a:chOff x="0" y="0"/>
          <a:chExt cx="0" cy="0"/>
        </a:xfrm>
      </p:grpSpPr>
      <p:sp>
        <p:nvSpPr>
          <p:cNvPr id="341" name="Google Shape;341;p17"/>
          <p:cNvSpPr/>
          <p:nvPr/>
        </p:nvSpPr>
        <p:spPr>
          <a:xfrm rot="-737329">
            <a:off x="5068924" y="-96942"/>
            <a:ext cx="3371552" cy="1136324"/>
          </a:xfrm>
          <a:prstGeom prst="chord">
            <a:avLst>
              <a:gd name="adj1" fmla="val 21353619"/>
              <a:gd name="adj2" fmla="val 14210633"/>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5"/>
              </a:solidFill>
              <a:latin typeface="Sora"/>
              <a:ea typeface="Sora"/>
              <a:cs typeface="Sora"/>
              <a:sym typeface="Sora"/>
            </a:endParaRPr>
          </a:p>
        </p:txBody>
      </p:sp>
      <p:sp>
        <p:nvSpPr>
          <p:cNvPr id="342" name="Google Shape;342;p17"/>
          <p:cNvSpPr txBox="1">
            <a:spLocks noGrp="1"/>
          </p:cNvSpPr>
          <p:nvPr>
            <p:ph type="title"/>
          </p:nvPr>
        </p:nvSpPr>
        <p:spPr>
          <a:xfrm>
            <a:off x="134550" y="1524225"/>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3" name="Google Shape;343;p17"/>
          <p:cNvSpPr txBox="1">
            <a:spLocks noGrp="1"/>
          </p:cNvSpPr>
          <p:nvPr>
            <p:ph type="title" idx="2"/>
          </p:nvPr>
        </p:nvSpPr>
        <p:spPr>
          <a:xfrm>
            <a:off x="134550" y="260620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4" name="Google Shape;344;p17"/>
          <p:cNvSpPr txBox="1">
            <a:spLocks noGrp="1"/>
          </p:cNvSpPr>
          <p:nvPr>
            <p:ph type="title" idx="3"/>
          </p:nvPr>
        </p:nvSpPr>
        <p:spPr>
          <a:xfrm>
            <a:off x="134550" y="3659750"/>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200"/>
              <a:buFont typeface="IBM Plex Sans Medium"/>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2pPr>
            <a:lvl3pPr lvl="2">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3pPr>
            <a:lvl4pPr lvl="3">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4pPr>
            <a:lvl5pPr lvl="4">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5pPr>
            <a:lvl6pPr lvl="5">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6pPr>
            <a:lvl7pPr lvl="6">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7pPr>
            <a:lvl8pPr lvl="7">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8pPr>
            <a:lvl9pPr lvl="8">
              <a:spcBef>
                <a:spcPts val="0"/>
              </a:spcBef>
              <a:spcAft>
                <a:spcPts val="0"/>
              </a:spcAft>
              <a:buClr>
                <a:schemeClr val="accent3"/>
              </a:buClr>
              <a:buSzPts val="1000"/>
              <a:buFont typeface="IBM Plex Sans Medium"/>
              <a:buNone/>
              <a:defRPr sz="1000">
                <a:solidFill>
                  <a:schemeClr val="accent3"/>
                </a:solidFill>
                <a:latin typeface="IBM Plex Sans Medium"/>
                <a:ea typeface="IBM Plex Sans Medium"/>
                <a:cs typeface="IBM Plex Sans Medium"/>
                <a:sym typeface="IBM Plex Sans Medium"/>
              </a:defRPr>
            </a:lvl9pPr>
          </a:lstStyle>
          <a:p>
            <a:endParaRPr/>
          </a:p>
        </p:txBody>
      </p:sp>
      <p:sp>
        <p:nvSpPr>
          <p:cNvPr id="345" name="Google Shape;345;p17"/>
          <p:cNvSpPr txBox="1">
            <a:spLocks noGrp="1"/>
          </p:cNvSpPr>
          <p:nvPr>
            <p:ph type="title" idx="4"/>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346" name="Google Shape;346;p17"/>
          <p:cNvSpPr txBox="1">
            <a:spLocks noGrp="1"/>
          </p:cNvSpPr>
          <p:nvPr>
            <p:ph type="title" idx="5"/>
          </p:nvPr>
        </p:nvSpPr>
        <p:spPr>
          <a:xfrm>
            <a:off x="132615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7" name="Google Shape;347;p17"/>
          <p:cNvSpPr txBox="1">
            <a:spLocks noGrp="1"/>
          </p:cNvSpPr>
          <p:nvPr>
            <p:ph type="title" idx="6"/>
          </p:nvPr>
        </p:nvSpPr>
        <p:spPr>
          <a:xfrm>
            <a:off x="3808925"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8" name="Google Shape;348;p17"/>
          <p:cNvSpPr txBox="1">
            <a:spLocks noGrp="1"/>
          </p:cNvSpPr>
          <p:nvPr>
            <p:ph type="title" idx="7"/>
          </p:nvPr>
        </p:nvSpPr>
        <p:spPr>
          <a:xfrm>
            <a:off x="6291700" y="983700"/>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1pPr>
            <a:lvl2pPr lvl="1">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2pPr>
            <a:lvl3pPr lvl="2">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3pPr>
            <a:lvl4pPr lvl="3">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4pPr>
            <a:lvl5pPr lvl="4">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5pPr>
            <a:lvl6pPr lvl="5">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6pPr>
            <a:lvl7pPr lvl="6">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7pPr>
            <a:lvl8pPr lvl="7">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8pPr>
            <a:lvl9pPr lvl="8">
              <a:spcBef>
                <a:spcPts val="0"/>
              </a:spcBef>
              <a:spcAft>
                <a:spcPts val="0"/>
              </a:spcAft>
              <a:buClr>
                <a:schemeClr val="accent1"/>
              </a:buClr>
              <a:buSzPts val="1200"/>
              <a:buFont typeface="IBM Plex Sans Medium"/>
              <a:buNone/>
              <a:defRPr sz="1200">
                <a:solidFill>
                  <a:schemeClr val="accent1"/>
                </a:solidFill>
                <a:latin typeface="IBM Plex Sans Medium"/>
                <a:ea typeface="IBM Plex Sans Medium"/>
                <a:cs typeface="IBM Plex Sans Medium"/>
                <a:sym typeface="IBM Plex Sans Medium"/>
              </a:defRPr>
            </a:lvl9pPr>
          </a:lstStyle>
          <a:p>
            <a:endParaRPr/>
          </a:p>
        </p:txBody>
      </p:sp>
      <p:sp>
        <p:nvSpPr>
          <p:cNvPr id="349" name="Google Shape;349;p17"/>
          <p:cNvSpPr/>
          <p:nvPr/>
        </p:nvSpPr>
        <p:spPr>
          <a:xfrm rot="-6104187" flipH="1">
            <a:off x="4324040" y="2970795"/>
            <a:ext cx="1541221" cy="4732320"/>
          </a:xfrm>
          <a:prstGeom prst="chord">
            <a:avLst>
              <a:gd name="adj1" fmla="val 4994308"/>
              <a:gd name="adj2" fmla="val 15114049"/>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0" name="Google Shape;350;p17"/>
          <p:cNvSpPr/>
          <p:nvPr/>
        </p:nvSpPr>
        <p:spPr>
          <a:xfrm rot="5740201">
            <a:off x="4240558" y="2810912"/>
            <a:ext cx="1433212" cy="5490517"/>
          </a:xfrm>
          <a:prstGeom prst="chord">
            <a:avLst>
              <a:gd name="adj1" fmla="val 5592353"/>
              <a:gd name="adj2" fmla="val 15024063"/>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51" name="Google Shape;351;p17"/>
          <p:cNvSpPr txBox="1">
            <a:spLocks noGrp="1"/>
          </p:cNvSpPr>
          <p:nvPr>
            <p:ph type="title" idx="8"/>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352" name="Google Shape;352;p17"/>
          <p:cNvSpPr txBox="1">
            <a:spLocks noGrp="1"/>
          </p:cNvSpPr>
          <p:nvPr>
            <p:ph type="body" idx="1"/>
          </p:nvPr>
        </p:nvSpPr>
        <p:spPr>
          <a:xfrm>
            <a:off x="1326025"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3" name="Google Shape;353;p17"/>
          <p:cNvSpPr txBox="1">
            <a:spLocks noGrp="1"/>
          </p:cNvSpPr>
          <p:nvPr>
            <p:ph type="body" idx="9"/>
          </p:nvPr>
        </p:nvSpPr>
        <p:spPr>
          <a:xfrm>
            <a:off x="380886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800"/>
              </a:spcBef>
              <a:spcAft>
                <a:spcPts val="0"/>
              </a:spcAft>
              <a:buClr>
                <a:schemeClr val="dk1"/>
              </a:buClr>
              <a:buSzPts val="1000"/>
              <a:buFont typeface="Sora"/>
              <a:buChar char="◆"/>
              <a:defRPr sz="1000">
                <a:solidFill>
                  <a:schemeClr val="dk1"/>
                </a:solidFill>
              </a:defRPr>
            </a:lvl2pPr>
            <a:lvl3pPr marL="1371600" lvl="2" indent="-292100">
              <a:spcBef>
                <a:spcPts val="800"/>
              </a:spcBef>
              <a:spcAft>
                <a:spcPts val="0"/>
              </a:spcAft>
              <a:buClr>
                <a:schemeClr val="dk1"/>
              </a:buClr>
              <a:buSzPts val="1000"/>
              <a:buFont typeface="Sora"/>
              <a:buChar char="●"/>
              <a:defRPr sz="1000">
                <a:solidFill>
                  <a:schemeClr val="dk1"/>
                </a:solidFill>
              </a:defRPr>
            </a:lvl3pPr>
            <a:lvl4pPr marL="1828800" lvl="3" indent="-292100">
              <a:spcBef>
                <a:spcPts val="800"/>
              </a:spcBef>
              <a:spcAft>
                <a:spcPts val="0"/>
              </a:spcAft>
              <a:buClr>
                <a:schemeClr val="dk1"/>
              </a:buClr>
              <a:buSzPts val="1000"/>
              <a:buFont typeface="Sora"/>
              <a:buChar char="○"/>
              <a:defRPr sz="1000">
                <a:solidFill>
                  <a:schemeClr val="dk1"/>
                </a:solidFill>
              </a:defRPr>
            </a:lvl4pPr>
            <a:lvl5pPr marL="2286000" lvl="4" indent="-292100">
              <a:spcBef>
                <a:spcPts val="800"/>
              </a:spcBef>
              <a:spcAft>
                <a:spcPts val="0"/>
              </a:spcAft>
              <a:buClr>
                <a:schemeClr val="dk1"/>
              </a:buClr>
              <a:buSzPts val="1000"/>
              <a:buFont typeface="Sora"/>
              <a:buChar char="◆"/>
              <a:defRPr sz="1000">
                <a:solidFill>
                  <a:schemeClr val="dk1"/>
                </a:solidFill>
              </a:defRPr>
            </a:lvl5pPr>
            <a:lvl6pPr marL="2743200" lvl="5" indent="-292100">
              <a:spcBef>
                <a:spcPts val="800"/>
              </a:spcBef>
              <a:spcAft>
                <a:spcPts val="0"/>
              </a:spcAft>
              <a:buClr>
                <a:schemeClr val="dk1"/>
              </a:buClr>
              <a:buSzPts val="1000"/>
              <a:buFont typeface="Sora"/>
              <a:buChar char="●"/>
              <a:defRPr sz="1000">
                <a:solidFill>
                  <a:schemeClr val="dk1"/>
                </a:solidFill>
              </a:defRPr>
            </a:lvl6pPr>
            <a:lvl7pPr marL="3200400" lvl="6" indent="-292100">
              <a:spcBef>
                <a:spcPts val="800"/>
              </a:spcBef>
              <a:spcAft>
                <a:spcPts val="0"/>
              </a:spcAft>
              <a:buClr>
                <a:schemeClr val="dk1"/>
              </a:buClr>
              <a:buSzPts val="1000"/>
              <a:buFont typeface="Sora"/>
              <a:buChar char="○"/>
              <a:defRPr sz="1000">
                <a:solidFill>
                  <a:schemeClr val="dk1"/>
                </a:solidFill>
              </a:defRPr>
            </a:lvl7pPr>
            <a:lvl8pPr marL="3657600" lvl="7" indent="-292100">
              <a:spcBef>
                <a:spcPts val="800"/>
              </a:spcBef>
              <a:spcAft>
                <a:spcPts val="0"/>
              </a:spcAft>
              <a:buClr>
                <a:schemeClr val="dk1"/>
              </a:buClr>
              <a:buSzPts val="1000"/>
              <a:buFont typeface="Sora"/>
              <a:buChar char="◆"/>
              <a:defRPr sz="1000">
                <a:solidFill>
                  <a:schemeClr val="dk1"/>
                </a:solidFill>
              </a:defRPr>
            </a:lvl8pPr>
            <a:lvl9pPr marL="4114800" lvl="8" indent="-292100">
              <a:spcBef>
                <a:spcPts val="800"/>
              </a:spcBef>
              <a:spcAft>
                <a:spcPts val="800"/>
              </a:spcAft>
              <a:buClr>
                <a:schemeClr val="dk1"/>
              </a:buClr>
              <a:buSzPts val="1000"/>
              <a:buFont typeface="Sora"/>
              <a:buChar char="●"/>
              <a:defRPr sz="1000">
                <a:solidFill>
                  <a:schemeClr val="dk1"/>
                </a:solidFill>
              </a:defRPr>
            </a:lvl9pPr>
          </a:lstStyle>
          <a:p>
            <a:endParaRPr/>
          </a:p>
        </p:txBody>
      </p:sp>
      <p:sp>
        <p:nvSpPr>
          <p:cNvPr id="354" name="Google Shape;354;p17"/>
          <p:cNvSpPr txBox="1">
            <a:spLocks noGrp="1"/>
          </p:cNvSpPr>
          <p:nvPr>
            <p:ph type="body" idx="13"/>
          </p:nvPr>
        </p:nvSpPr>
        <p:spPr>
          <a:xfrm>
            <a:off x="6291713" y="361505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5" name="Google Shape;355;p17"/>
          <p:cNvSpPr txBox="1">
            <a:spLocks noGrp="1"/>
          </p:cNvSpPr>
          <p:nvPr>
            <p:ph type="body" idx="14"/>
          </p:nvPr>
        </p:nvSpPr>
        <p:spPr>
          <a:xfrm>
            <a:off x="1326025"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6" name="Google Shape;356;p17"/>
          <p:cNvSpPr txBox="1">
            <a:spLocks noGrp="1"/>
          </p:cNvSpPr>
          <p:nvPr>
            <p:ph type="body" idx="15"/>
          </p:nvPr>
        </p:nvSpPr>
        <p:spPr>
          <a:xfrm>
            <a:off x="380886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7" name="Google Shape;357;p17"/>
          <p:cNvSpPr txBox="1">
            <a:spLocks noGrp="1"/>
          </p:cNvSpPr>
          <p:nvPr>
            <p:ph type="body" idx="16"/>
          </p:nvPr>
        </p:nvSpPr>
        <p:spPr>
          <a:xfrm>
            <a:off x="6291713" y="2606200"/>
            <a:ext cx="2296500" cy="999900"/>
          </a:xfrm>
          <a:prstGeom prst="rect">
            <a:avLst/>
          </a:prstGeom>
        </p:spPr>
        <p:txBody>
          <a:bodyPr spcFirstLastPara="1" wrap="square" lIns="91425" tIns="91425" rIns="91425" bIns="91425" anchor="t" anchorCtr="0">
            <a:normAutofit/>
          </a:bodyPr>
          <a:lstStyle>
            <a:lvl1pPr marL="457200" lvl="0" indent="-292100">
              <a:spcBef>
                <a:spcPts val="0"/>
              </a:spcBef>
              <a:spcAft>
                <a:spcPts val="0"/>
              </a:spcAft>
              <a:buClr>
                <a:schemeClr val="accent1"/>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8" name="Google Shape;358;p17"/>
          <p:cNvSpPr txBox="1">
            <a:spLocks noGrp="1"/>
          </p:cNvSpPr>
          <p:nvPr>
            <p:ph type="body" idx="17"/>
          </p:nvPr>
        </p:nvSpPr>
        <p:spPr>
          <a:xfrm>
            <a:off x="1326025"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59" name="Google Shape;359;p17"/>
          <p:cNvSpPr txBox="1">
            <a:spLocks noGrp="1"/>
          </p:cNvSpPr>
          <p:nvPr>
            <p:ph type="body" idx="18"/>
          </p:nvPr>
        </p:nvSpPr>
        <p:spPr>
          <a:xfrm>
            <a:off x="3808867"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60" name="Google Shape;360;p17"/>
          <p:cNvSpPr txBox="1">
            <a:spLocks noGrp="1"/>
          </p:cNvSpPr>
          <p:nvPr>
            <p:ph type="body" idx="19"/>
          </p:nvPr>
        </p:nvSpPr>
        <p:spPr>
          <a:xfrm>
            <a:off x="6291721" y="1524225"/>
            <a:ext cx="2296500" cy="832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Sora"/>
              <a:buChar char="➔"/>
              <a:defRPr sz="1000">
                <a:solidFill>
                  <a:schemeClr val="dk1"/>
                </a:solidFill>
              </a:defRPr>
            </a:lvl1pPr>
            <a:lvl2pPr marL="914400" lvl="1" indent="-292100">
              <a:spcBef>
                <a:spcPts val="0"/>
              </a:spcBef>
              <a:spcAft>
                <a:spcPts val="0"/>
              </a:spcAft>
              <a:buClr>
                <a:schemeClr val="dk1"/>
              </a:buClr>
              <a:buSzPts val="1000"/>
              <a:buFont typeface="Sora"/>
              <a:buChar char="◆"/>
              <a:defRPr sz="1000">
                <a:solidFill>
                  <a:schemeClr val="dk1"/>
                </a:solidFill>
              </a:defRPr>
            </a:lvl2pPr>
            <a:lvl3pPr marL="1371600" lvl="2" indent="-292100">
              <a:spcBef>
                <a:spcPts val="0"/>
              </a:spcBef>
              <a:spcAft>
                <a:spcPts val="0"/>
              </a:spcAft>
              <a:buClr>
                <a:schemeClr val="dk1"/>
              </a:buClr>
              <a:buSzPts val="1000"/>
              <a:buFont typeface="Sora"/>
              <a:buChar char="●"/>
              <a:defRPr sz="1000">
                <a:solidFill>
                  <a:schemeClr val="dk1"/>
                </a:solidFill>
              </a:defRPr>
            </a:lvl3pPr>
            <a:lvl4pPr marL="1828800" lvl="3" indent="-292100">
              <a:spcBef>
                <a:spcPts val="0"/>
              </a:spcBef>
              <a:spcAft>
                <a:spcPts val="0"/>
              </a:spcAft>
              <a:buClr>
                <a:schemeClr val="dk1"/>
              </a:buClr>
              <a:buSzPts val="1000"/>
              <a:buFont typeface="Sora"/>
              <a:buChar char="○"/>
              <a:defRPr sz="1000">
                <a:solidFill>
                  <a:schemeClr val="dk1"/>
                </a:solidFill>
              </a:defRPr>
            </a:lvl4pPr>
            <a:lvl5pPr marL="2286000" lvl="4" indent="-292100">
              <a:spcBef>
                <a:spcPts val="0"/>
              </a:spcBef>
              <a:spcAft>
                <a:spcPts val="0"/>
              </a:spcAft>
              <a:buClr>
                <a:schemeClr val="dk1"/>
              </a:buClr>
              <a:buSzPts val="1000"/>
              <a:buFont typeface="Sora"/>
              <a:buChar char="◆"/>
              <a:defRPr sz="1000">
                <a:solidFill>
                  <a:schemeClr val="dk1"/>
                </a:solidFill>
              </a:defRPr>
            </a:lvl5pPr>
            <a:lvl6pPr marL="2743200" lvl="5" indent="-292100">
              <a:spcBef>
                <a:spcPts val="0"/>
              </a:spcBef>
              <a:spcAft>
                <a:spcPts val="0"/>
              </a:spcAft>
              <a:buClr>
                <a:schemeClr val="dk1"/>
              </a:buClr>
              <a:buSzPts val="1000"/>
              <a:buFont typeface="Sora"/>
              <a:buChar char="●"/>
              <a:defRPr sz="1000">
                <a:solidFill>
                  <a:schemeClr val="dk1"/>
                </a:solidFill>
              </a:defRPr>
            </a:lvl6pPr>
            <a:lvl7pPr marL="3200400" lvl="6" indent="-292100">
              <a:spcBef>
                <a:spcPts val="0"/>
              </a:spcBef>
              <a:spcAft>
                <a:spcPts val="0"/>
              </a:spcAft>
              <a:buClr>
                <a:schemeClr val="dk1"/>
              </a:buClr>
              <a:buSzPts val="1000"/>
              <a:buFont typeface="Sora"/>
              <a:buChar char="○"/>
              <a:defRPr sz="1000">
                <a:solidFill>
                  <a:schemeClr val="dk1"/>
                </a:solidFill>
              </a:defRPr>
            </a:lvl7pPr>
            <a:lvl8pPr marL="3657600" lvl="7" indent="-292100">
              <a:spcBef>
                <a:spcPts val="0"/>
              </a:spcBef>
              <a:spcAft>
                <a:spcPts val="0"/>
              </a:spcAft>
              <a:buClr>
                <a:schemeClr val="dk1"/>
              </a:buClr>
              <a:buSzPts val="1000"/>
              <a:buFont typeface="Sora"/>
              <a:buChar char="◆"/>
              <a:defRPr sz="1000">
                <a:solidFill>
                  <a:schemeClr val="dk1"/>
                </a:solidFill>
              </a:defRPr>
            </a:lvl8pPr>
            <a:lvl9pPr marL="4114800" lvl="8" indent="-292100">
              <a:spcBef>
                <a:spcPts val="0"/>
              </a:spcBef>
              <a:spcAft>
                <a:spcPts val="0"/>
              </a:spcAft>
              <a:buClr>
                <a:schemeClr val="dk1"/>
              </a:buClr>
              <a:buSzPts val="1000"/>
              <a:buFont typeface="Sora"/>
              <a:buChar char="●"/>
              <a:defRPr sz="1000">
                <a:solidFill>
                  <a:schemeClr val="dk1"/>
                </a:solidFill>
              </a:defRPr>
            </a:lvl9pPr>
          </a:lstStyle>
          <a:p>
            <a:endParaRPr/>
          </a:p>
        </p:txBody>
      </p:sp>
      <p:sp>
        <p:nvSpPr>
          <p:cNvPr id="361" name="Google Shape;361;p17"/>
          <p:cNvSpPr txBox="1">
            <a:spLocks noGrp="1"/>
          </p:cNvSpPr>
          <p:nvPr>
            <p:ph type="title" idx="20"/>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Headline and two bodies">
  <p:cSld name="BLANK_1_1_1_1_1_1_1_1_1_1_3_2">
    <p:bg>
      <p:bgPr>
        <a:solidFill>
          <a:schemeClr val="lt1"/>
        </a:solidFill>
        <a:effectLst/>
      </p:bgPr>
    </p:bg>
    <p:spTree>
      <p:nvGrpSpPr>
        <p:cNvPr id="1" name="Shape 362"/>
        <p:cNvGrpSpPr/>
        <p:nvPr/>
      </p:nvGrpSpPr>
      <p:grpSpPr>
        <a:xfrm>
          <a:off x="0" y="0"/>
          <a:ext cx="0" cy="0"/>
          <a:chOff x="0" y="0"/>
          <a:chExt cx="0" cy="0"/>
        </a:xfrm>
      </p:grpSpPr>
      <p:sp>
        <p:nvSpPr>
          <p:cNvPr id="363" name="Google Shape;363;p18"/>
          <p:cNvSpPr/>
          <p:nvPr/>
        </p:nvSpPr>
        <p:spPr>
          <a:xfrm rot="-5400000" flipH="1">
            <a:off x="1263236" y="2706539"/>
            <a:ext cx="1173845" cy="3700317"/>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64" name="Google Shape;364;p18"/>
          <p:cNvSpPr/>
          <p:nvPr/>
        </p:nvSpPr>
        <p:spPr>
          <a:xfrm flipH="1">
            <a:off x="228605" y="3621311"/>
            <a:ext cx="3534079" cy="1522191"/>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365" name="Google Shape;365;p18"/>
          <p:cNvSpPr/>
          <p:nvPr/>
        </p:nvSpPr>
        <p:spPr>
          <a:xfrm flipH="1">
            <a:off x="234700" y="1635550"/>
            <a:ext cx="3321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366" name="Google Shape;366;p18"/>
          <p:cNvGrpSpPr/>
          <p:nvPr/>
        </p:nvGrpSpPr>
        <p:grpSpPr>
          <a:xfrm flipH="1">
            <a:off x="7293000" y="0"/>
            <a:ext cx="1851000" cy="1225325"/>
            <a:chOff x="461225" y="3875100"/>
            <a:chExt cx="1851000" cy="1225325"/>
          </a:xfrm>
        </p:grpSpPr>
        <p:grpSp>
          <p:nvGrpSpPr>
            <p:cNvPr id="367" name="Google Shape;367;p18"/>
            <p:cNvGrpSpPr/>
            <p:nvPr/>
          </p:nvGrpSpPr>
          <p:grpSpPr>
            <a:xfrm>
              <a:off x="461225" y="3875100"/>
              <a:ext cx="1851000" cy="114600"/>
              <a:chOff x="461225" y="3504775"/>
              <a:chExt cx="1851000" cy="114600"/>
            </a:xfrm>
          </p:grpSpPr>
          <p:sp>
            <p:nvSpPr>
              <p:cNvPr id="368" name="Google Shape;368;p18"/>
              <p:cNvSpPr/>
              <p:nvPr/>
            </p:nvSpPr>
            <p:spPr>
              <a:xfrm>
                <a:off x="4612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69" name="Google Shape;369;p18"/>
              <p:cNvSpPr/>
              <p:nvPr/>
            </p:nvSpPr>
            <p:spPr>
              <a:xfrm>
                <a:off x="8314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0" name="Google Shape;370;p18"/>
              <p:cNvSpPr/>
              <p:nvPr/>
            </p:nvSpPr>
            <p:spPr>
              <a:xfrm>
                <a:off x="12016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1" name="Google Shape;371;p18"/>
              <p:cNvSpPr/>
              <p:nvPr/>
            </p:nvSpPr>
            <p:spPr>
              <a:xfrm>
                <a:off x="15718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2" name="Google Shape;372;p18"/>
              <p:cNvSpPr/>
              <p:nvPr/>
            </p:nvSpPr>
            <p:spPr>
              <a:xfrm>
                <a:off x="1942025" y="3504775"/>
                <a:ext cx="370200" cy="11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73" name="Google Shape;373;p18"/>
            <p:cNvGrpSpPr/>
            <p:nvPr/>
          </p:nvGrpSpPr>
          <p:grpSpPr>
            <a:xfrm>
              <a:off x="461225" y="3989700"/>
              <a:ext cx="1480800" cy="1110725"/>
              <a:chOff x="461225" y="3249175"/>
              <a:chExt cx="1480800" cy="1110725"/>
            </a:xfrm>
          </p:grpSpPr>
          <p:sp>
            <p:nvSpPr>
              <p:cNvPr id="374" name="Google Shape;374;p18"/>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5" name="Google Shape;375;p1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6" name="Google Shape;376;p1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77" name="Google Shape;377;p18"/>
              <p:cNvSpPr/>
              <p:nvPr/>
            </p:nvSpPr>
            <p:spPr>
              <a:xfrm>
                <a:off x="1201625" y="39897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378" name="Google Shape;378;p18"/>
            <p:cNvGrpSpPr/>
            <p:nvPr/>
          </p:nvGrpSpPr>
          <p:grpSpPr>
            <a:xfrm>
              <a:off x="831425" y="4360025"/>
              <a:ext cx="1480800" cy="370200"/>
              <a:chOff x="831425" y="3249175"/>
              <a:chExt cx="1480800" cy="370200"/>
            </a:xfrm>
          </p:grpSpPr>
          <p:sp>
            <p:nvSpPr>
              <p:cNvPr id="379" name="Google Shape;379;p1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0" name="Google Shape;380;p1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1" name="Google Shape;381;p1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382" name="Google Shape;382;p1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383" name="Google Shape;383;p18"/>
          <p:cNvSpPr txBox="1">
            <a:spLocks noGrp="1"/>
          </p:cNvSpPr>
          <p:nvPr>
            <p:ph type="title"/>
          </p:nvPr>
        </p:nvSpPr>
        <p:spPr>
          <a:xfrm>
            <a:off x="3822450" y="1287875"/>
            <a:ext cx="4295400" cy="277200"/>
          </a:xfrm>
          <a:prstGeom prst="rect">
            <a:avLst/>
          </a:prstGeom>
        </p:spPr>
        <p:txBody>
          <a:bodyPr spcFirstLastPara="1" wrap="square" lIns="0" tIns="91425" rIns="0" bIns="91425" anchor="t" anchorCtr="0">
            <a:noAutofit/>
          </a:bodyPr>
          <a:lstStyle>
            <a:lvl1pPr lvl="0">
              <a:spcBef>
                <a:spcPts val="0"/>
              </a:spcBef>
              <a:spcAft>
                <a:spcPts val="0"/>
              </a:spcAft>
              <a:buClr>
                <a:schemeClr val="dk2"/>
              </a:buClr>
              <a:buSzPts val="1200"/>
              <a:buFont typeface="Sora Medium"/>
              <a:buNone/>
              <a:defRPr sz="1200">
                <a:solidFill>
                  <a:schemeClr val="dk2"/>
                </a:solidFill>
                <a:latin typeface="Sora Medium"/>
                <a:ea typeface="Sora Medium"/>
                <a:cs typeface="Sora Medium"/>
                <a:sym typeface="Sora Medium"/>
              </a:defRPr>
            </a:lvl1pPr>
            <a:lvl2pPr lvl="1">
              <a:spcBef>
                <a:spcPts val="0"/>
              </a:spcBef>
              <a:spcAft>
                <a:spcPts val="0"/>
              </a:spcAft>
              <a:buClr>
                <a:schemeClr val="dk2"/>
              </a:buClr>
              <a:buSzPts val="1200"/>
              <a:buFont typeface="Sora"/>
              <a:buNone/>
              <a:defRPr sz="1200">
                <a:solidFill>
                  <a:schemeClr val="dk2"/>
                </a:solidFill>
                <a:latin typeface="Sora"/>
                <a:ea typeface="Sora"/>
                <a:cs typeface="Sora"/>
                <a:sym typeface="Sora"/>
              </a:defRPr>
            </a:lvl2pPr>
            <a:lvl3pPr lvl="2">
              <a:spcBef>
                <a:spcPts val="0"/>
              </a:spcBef>
              <a:spcAft>
                <a:spcPts val="0"/>
              </a:spcAft>
              <a:buClr>
                <a:schemeClr val="dk2"/>
              </a:buClr>
              <a:buSzPts val="1200"/>
              <a:buFont typeface="Sora"/>
              <a:buNone/>
              <a:defRPr sz="1200">
                <a:solidFill>
                  <a:schemeClr val="dk2"/>
                </a:solidFill>
                <a:latin typeface="Sora"/>
                <a:ea typeface="Sora"/>
                <a:cs typeface="Sora"/>
                <a:sym typeface="Sora"/>
              </a:defRPr>
            </a:lvl3pPr>
            <a:lvl4pPr lvl="3">
              <a:spcBef>
                <a:spcPts val="0"/>
              </a:spcBef>
              <a:spcAft>
                <a:spcPts val="0"/>
              </a:spcAft>
              <a:buClr>
                <a:schemeClr val="dk2"/>
              </a:buClr>
              <a:buSzPts val="1200"/>
              <a:buFont typeface="Sora"/>
              <a:buNone/>
              <a:defRPr sz="1200">
                <a:solidFill>
                  <a:schemeClr val="dk2"/>
                </a:solidFill>
                <a:latin typeface="Sora"/>
                <a:ea typeface="Sora"/>
                <a:cs typeface="Sora"/>
                <a:sym typeface="Sora"/>
              </a:defRPr>
            </a:lvl4pPr>
            <a:lvl5pPr lvl="4">
              <a:spcBef>
                <a:spcPts val="0"/>
              </a:spcBef>
              <a:spcAft>
                <a:spcPts val="0"/>
              </a:spcAft>
              <a:buClr>
                <a:schemeClr val="dk2"/>
              </a:buClr>
              <a:buSzPts val="1200"/>
              <a:buFont typeface="Sora"/>
              <a:buNone/>
              <a:defRPr sz="1200">
                <a:solidFill>
                  <a:schemeClr val="dk2"/>
                </a:solidFill>
                <a:latin typeface="Sora"/>
                <a:ea typeface="Sora"/>
                <a:cs typeface="Sora"/>
                <a:sym typeface="Sora"/>
              </a:defRPr>
            </a:lvl5pPr>
            <a:lvl6pPr lvl="5">
              <a:spcBef>
                <a:spcPts val="0"/>
              </a:spcBef>
              <a:spcAft>
                <a:spcPts val="0"/>
              </a:spcAft>
              <a:buClr>
                <a:schemeClr val="dk2"/>
              </a:buClr>
              <a:buSzPts val="1200"/>
              <a:buFont typeface="Sora"/>
              <a:buNone/>
              <a:defRPr sz="1200">
                <a:solidFill>
                  <a:schemeClr val="dk2"/>
                </a:solidFill>
                <a:latin typeface="Sora"/>
                <a:ea typeface="Sora"/>
                <a:cs typeface="Sora"/>
                <a:sym typeface="Sora"/>
              </a:defRPr>
            </a:lvl6pPr>
            <a:lvl7pPr lvl="6">
              <a:spcBef>
                <a:spcPts val="0"/>
              </a:spcBef>
              <a:spcAft>
                <a:spcPts val="0"/>
              </a:spcAft>
              <a:buClr>
                <a:schemeClr val="dk2"/>
              </a:buClr>
              <a:buSzPts val="1200"/>
              <a:buFont typeface="Sora"/>
              <a:buNone/>
              <a:defRPr sz="1200">
                <a:solidFill>
                  <a:schemeClr val="dk2"/>
                </a:solidFill>
                <a:latin typeface="Sora"/>
                <a:ea typeface="Sora"/>
                <a:cs typeface="Sora"/>
                <a:sym typeface="Sora"/>
              </a:defRPr>
            </a:lvl7pPr>
            <a:lvl8pPr lvl="7">
              <a:spcBef>
                <a:spcPts val="0"/>
              </a:spcBef>
              <a:spcAft>
                <a:spcPts val="0"/>
              </a:spcAft>
              <a:buClr>
                <a:schemeClr val="dk2"/>
              </a:buClr>
              <a:buSzPts val="1200"/>
              <a:buFont typeface="Sora"/>
              <a:buNone/>
              <a:defRPr sz="1200">
                <a:solidFill>
                  <a:schemeClr val="dk2"/>
                </a:solidFill>
                <a:latin typeface="Sora"/>
                <a:ea typeface="Sora"/>
                <a:cs typeface="Sora"/>
                <a:sym typeface="Sora"/>
              </a:defRPr>
            </a:lvl8pPr>
            <a:lvl9pPr lvl="8">
              <a:spcBef>
                <a:spcPts val="0"/>
              </a:spcBef>
              <a:spcAft>
                <a:spcPts val="0"/>
              </a:spcAft>
              <a:buClr>
                <a:schemeClr val="dk2"/>
              </a:buClr>
              <a:buSzPts val="1200"/>
              <a:buFont typeface="Sora"/>
              <a:buNone/>
              <a:defRPr sz="1200">
                <a:solidFill>
                  <a:schemeClr val="dk2"/>
                </a:solidFill>
                <a:latin typeface="Sora"/>
                <a:ea typeface="Sora"/>
                <a:cs typeface="Sora"/>
                <a:sym typeface="Sora"/>
              </a:defRPr>
            </a:lvl9pPr>
          </a:lstStyle>
          <a:p>
            <a:endParaRPr/>
          </a:p>
        </p:txBody>
      </p:sp>
      <p:sp>
        <p:nvSpPr>
          <p:cNvPr id="384" name="Google Shape;384;p18"/>
          <p:cNvSpPr txBox="1">
            <a:spLocks noGrp="1"/>
          </p:cNvSpPr>
          <p:nvPr>
            <p:ph type="title" idx="2"/>
          </p:nvPr>
        </p:nvSpPr>
        <p:spPr>
          <a:xfrm>
            <a:off x="85725" y="1287875"/>
            <a:ext cx="3347400" cy="277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Sora Medium"/>
              <a:buNone/>
              <a:defRPr sz="1200">
                <a:solidFill>
                  <a:schemeClr val="dk2"/>
                </a:solidFill>
                <a:latin typeface="Sora Medium"/>
                <a:ea typeface="Sora Medium"/>
                <a:cs typeface="Sora Medium"/>
                <a:sym typeface="Sora Medium"/>
              </a:defRPr>
            </a:lvl1pPr>
            <a:lvl2pPr lvl="1">
              <a:spcBef>
                <a:spcPts val="0"/>
              </a:spcBef>
              <a:spcAft>
                <a:spcPts val="0"/>
              </a:spcAft>
              <a:buClr>
                <a:schemeClr val="dk2"/>
              </a:buClr>
              <a:buSzPts val="1200"/>
              <a:buFont typeface="Sora"/>
              <a:buNone/>
              <a:defRPr sz="1200">
                <a:solidFill>
                  <a:schemeClr val="dk2"/>
                </a:solidFill>
                <a:latin typeface="Sora"/>
                <a:ea typeface="Sora"/>
                <a:cs typeface="Sora"/>
                <a:sym typeface="Sora"/>
              </a:defRPr>
            </a:lvl2pPr>
            <a:lvl3pPr lvl="2">
              <a:spcBef>
                <a:spcPts val="0"/>
              </a:spcBef>
              <a:spcAft>
                <a:spcPts val="0"/>
              </a:spcAft>
              <a:buClr>
                <a:schemeClr val="dk2"/>
              </a:buClr>
              <a:buSzPts val="1200"/>
              <a:buFont typeface="Sora"/>
              <a:buNone/>
              <a:defRPr sz="1200">
                <a:solidFill>
                  <a:schemeClr val="dk2"/>
                </a:solidFill>
                <a:latin typeface="Sora"/>
                <a:ea typeface="Sora"/>
                <a:cs typeface="Sora"/>
                <a:sym typeface="Sora"/>
              </a:defRPr>
            </a:lvl3pPr>
            <a:lvl4pPr lvl="3">
              <a:spcBef>
                <a:spcPts val="0"/>
              </a:spcBef>
              <a:spcAft>
                <a:spcPts val="0"/>
              </a:spcAft>
              <a:buClr>
                <a:schemeClr val="dk2"/>
              </a:buClr>
              <a:buSzPts val="1200"/>
              <a:buFont typeface="Sora"/>
              <a:buNone/>
              <a:defRPr sz="1200">
                <a:solidFill>
                  <a:schemeClr val="dk2"/>
                </a:solidFill>
                <a:latin typeface="Sora"/>
                <a:ea typeface="Sora"/>
                <a:cs typeface="Sora"/>
                <a:sym typeface="Sora"/>
              </a:defRPr>
            </a:lvl4pPr>
            <a:lvl5pPr lvl="4">
              <a:spcBef>
                <a:spcPts val="0"/>
              </a:spcBef>
              <a:spcAft>
                <a:spcPts val="0"/>
              </a:spcAft>
              <a:buClr>
                <a:schemeClr val="dk2"/>
              </a:buClr>
              <a:buSzPts val="1200"/>
              <a:buFont typeface="Sora"/>
              <a:buNone/>
              <a:defRPr sz="1200">
                <a:solidFill>
                  <a:schemeClr val="dk2"/>
                </a:solidFill>
                <a:latin typeface="Sora"/>
                <a:ea typeface="Sora"/>
                <a:cs typeface="Sora"/>
                <a:sym typeface="Sora"/>
              </a:defRPr>
            </a:lvl5pPr>
            <a:lvl6pPr lvl="5">
              <a:spcBef>
                <a:spcPts val="0"/>
              </a:spcBef>
              <a:spcAft>
                <a:spcPts val="0"/>
              </a:spcAft>
              <a:buClr>
                <a:schemeClr val="dk2"/>
              </a:buClr>
              <a:buSzPts val="1200"/>
              <a:buFont typeface="Sora"/>
              <a:buNone/>
              <a:defRPr sz="1200">
                <a:solidFill>
                  <a:schemeClr val="dk2"/>
                </a:solidFill>
                <a:latin typeface="Sora"/>
                <a:ea typeface="Sora"/>
                <a:cs typeface="Sora"/>
                <a:sym typeface="Sora"/>
              </a:defRPr>
            </a:lvl6pPr>
            <a:lvl7pPr lvl="6">
              <a:spcBef>
                <a:spcPts val="0"/>
              </a:spcBef>
              <a:spcAft>
                <a:spcPts val="0"/>
              </a:spcAft>
              <a:buClr>
                <a:schemeClr val="dk2"/>
              </a:buClr>
              <a:buSzPts val="1200"/>
              <a:buFont typeface="Sora"/>
              <a:buNone/>
              <a:defRPr sz="1200">
                <a:solidFill>
                  <a:schemeClr val="dk2"/>
                </a:solidFill>
                <a:latin typeface="Sora"/>
                <a:ea typeface="Sora"/>
                <a:cs typeface="Sora"/>
                <a:sym typeface="Sora"/>
              </a:defRPr>
            </a:lvl7pPr>
            <a:lvl8pPr lvl="7">
              <a:spcBef>
                <a:spcPts val="0"/>
              </a:spcBef>
              <a:spcAft>
                <a:spcPts val="0"/>
              </a:spcAft>
              <a:buClr>
                <a:schemeClr val="dk2"/>
              </a:buClr>
              <a:buSzPts val="1200"/>
              <a:buFont typeface="Sora"/>
              <a:buNone/>
              <a:defRPr sz="1200">
                <a:solidFill>
                  <a:schemeClr val="dk2"/>
                </a:solidFill>
                <a:latin typeface="Sora"/>
                <a:ea typeface="Sora"/>
                <a:cs typeface="Sora"/>
                <a:sym typeface="Sora"/>
              </a:defRPr>
            </a:lvl8pPr>
            <a:lvl9pPr lvl="8">
              <a:spcBef>
                <a:spcPts val="0"/>
              </a:spcBef>
              <a:spcAft>
                <a:spcPts val="0"/>
              </a:spcAft>
              <a:buClr>
                <a:schemeClr val="dk2"/>
              </a:buClr>
              <a:buSzPts val="1200"/>
              <a:buFont typeface="Sora"/>
              <a:buNone/>
              <a:defRPr sz="1200">
                <a:solidFill>
                  <a:schemeClr val="dk2"/>
                </a:solidFill>
                <a:latin typeface="Sora"/>
                <a:ea typeface="Sora"/>
                <a:cs typeface="Sora"/>
                <a:sym typeface="Sora"/>
              </a:defRPr>
            </a:lvl9pPr>
          </a:lstStyle>
          <a:p>
            <a:endParaRPr/>
          </a:p>
        </p:txBody>
      </p:sp>
      <p:sp>
        <p:nvSpPr>
          <p:cNvPr id="385" name="Google Shape;385;p18"/>
          <p:cNvSpPr>
            <a:spLocks noGrp="1"/>
          </p:cNvSpPr>
          <p:nvPr>
            <p:ph type="pic" idx="3"/>
          </p:nvPr>
        </p:nvSpPr>
        <p:spPr>
          <a:xfrm>
            <a:off x="227225" y="1832375"/>
            <a:ext cx="821100" cy="785400"/>
          </a:xfrm>
          <a:prstGeom prst="rect">
            <a:avLst/>
          </a:prstGeom>
          <a:noFill/>
          <a:ln>
            <a:noFill/>
          </a:ln>
        </p:spPr>
      </p:sp>
      <p:sp>
        <p:nvSpPr>
          <p:cNvPr id="386" name="Google Shape;386;p18"/>
          <p:cNvSpPr>
            <a:spLocks noGrp="1"/>
          </p:cNvSpPr>
          <p:nvPr>
            <p:ph type="pic" idx="4"/>
          </p:nvPr>
        </p:nvSpPr>
        <p:spPr>
          <a:xfrm>
            <a:off x="227225" y="2672425"/>
            <a:ext cx="821100" cy="785400"/>
          </a:xfrm>
          <a:prstGeom prst="rect">
            <a:avLst/>
          </a:prstGeom>
          <a:noFill/>
          <a:ln>
            <a:noFill/>
          </a:ln>
        </p:spPr>
      </p:sp>
      <p:sp>
        <p:nvSpPr>
          <p:cNvPr id="387" name="Google Shape;387;p18"/>
          <p:cNvSpPr>
            <a:spLocks noGrp="1"/>
          </p:cNvSpPr>
          <p:nvPr>
            <p:ph type="pic" idx="5"/>
          </p:nvPr>
        </p:nvSpPr>
        <p:spPr>
          <a:xfrm>
            <a:off x="227225" y="3512475"/>
            <a:ext cx="821100" cy="785400"/>
          </a:xfrm>
          <a:prstGeom prst="rect">
            <a:avLst/>
          </a:prstGeom>
          <a:noFill/>
          <a:ln>
            <a:noFill/>
          </a:ln>
        </p:spPr>
      </p:sp>
      <p:sp>
        <p:nvSpPr>
          <p:cNvPr id="388" name="Google Shape;388;p18"/>
          <p:cNvSpPr txBox="1">
            <a:spLocks noGrp="1"/>
          </p:cNvSpPr>
          <p:nvPr>
            <p:ph type="title" idx="6"/>
          </p:nvPr>
        </p:nvSpPr>
        <p:spPr>
          <a:xfrm>
            <a:off x="1048325" y="183237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89" name="Google Shape;389;p18"/>
          <p:cNvSpPr txBox="1">
            <a:spLocks noGrp="1"/>
          </p:cNvSpPr>
          <p:nvPr>
            <p:ph type="title" idx="7"/>
          </p:nvPr>
        </p:nvSpPr>
        <p:spPr>
          <a:xfrm>
            <a:off x="1048325" y="267242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90" name="Google Shape;390;p18"/>
          <p:cNvSpPr txBox="1">
            <a:spLocks noGrp="1"/>
          </p:cNvSpPr>
          <p:nvPr>
            <p:ph type="title" idx="8"/>
          </p:nvPr>
        </p:nvSpPr>
        <p:spPr>
          <a:xfrm>
            <a:off x="1048325" y="3512475"/>
            <a:ext cx="2069700" cy="785100"/>
          </a:xfrm>
          <a:prstGeom prst="rect">
            <a:avLst/>
          </a:prstGeom>
        </p:spPr>
        <p:txBody>
          <a:bodyPr spcFirstLastPara="1" wrap="square" lIns="182875" tIns="91425" rIns="91425" bIns="91425" anchor="t" anchorCtr="0">
            <a:noAutofit/>
          </a:bodyPr>
          <a:lstStyle>
            <a:lvl1pPr lvl="0">
              <a:spcBef>
                <a:spcPts val="0"/>
              </a:spcBef>
              <a:spcAft>
                <a:spcPts val="0"/>
              </a:spcAft>
              <a:buClr>
                <a:schemeClr val="dk1"/>
              </a:buClr>
              <a:buSzPts val="1000"/>
              <a:buFont typeface="Sora"/>
              <a:buNone/>
              <a:defRPr sz="1000">
                <a:solidFill>
                  <a:schemeClr val="dk1"/>
                </a:solidFill>
                <a:latin typeface="Sora"/>
                <a:ea typeface="Sora"/>
                <a:cs typeface="Sora"/>
                <a:sym typeface="Sora"/>
              </a:defRPr>
            </a:lvl1pPr>
            <a:lvl2pPr lvl="1">
              <a:spcBef>
                <a:spcPts val="0"/>
              </a:spcBef>
              <a:spcAft>
                <a:spcPts val="0"/>
              </a:spcAft>
              <a:buClr>
                <a:schemeClr val="dk1"/>
              </a:buClr>
              <a:buSzPts val="1000"/>
              <a:buFont typeface="Sora"/>
              <a:buNone/>
              <a:defRPr sz="1000">
                <a:solidFill>
                  <a:schemeClr val="dk1"/>
                </a:solidFill>
                <a:latin typeface="Sora"/>
                <a:ea typeface="Sora"/>
                <a:cs typeface="Sora"/>
                <a:sym typeface="Sora"/>
              </a:defRPr>
            </a:lvl2pPr>
            <a:lvl3pPr lvl="2">
              <a:spcBef>
                <a:spcPts val="0"/>
              </a:spcBef>
              <a:spcAft>
                <a:spcPts val="0"/>
              </a:spcAft>
              <a:buClr>
                <a:schemeClr val="dk1"/>
              </a:buClr>
              <a:buSzPts val="1000"/>
              <a:buFont typeface="Sora"/>
              <a:buNone/>
              <a:defRPr sz="1000">
                <a:solidFill>
                  <a:schemeClr val="dk1"/>
                </a:solidFill>
                <a:latin typeface="Sora"/>
                <a:ea typeface="Sora"/>
                <a:cs typeface="Sora"/>
                <a:sym typeface="Sora"/>
              </a:defRPr>
            </a:lvl3pPr>
            <a:lvl4pPr lvl="3">
              <a:spcBef>
                <a:spcPts val="0"/>
              </a:spcBef>
              <a:spcAft>
                <a:spcPts val="0"/>
              </a:spcAft>
              <a:buClr>
                <a:schemeClr val="dk1"/>
              </a:buClr>
              <a:buSzPts val="1000"/>
              <a:buFont typeface="Sora"/>
              <a:buNone/>
              <a:defRPr sz="1000">
                <a:solidFill>
                  <a:schemeClr val="dk1"/>
                </a:solidFill>
                <a:latin typeface="Sora"/>
                <a:ea typeface="Sora"/>
                <a:cs typeface="Sora"/>
                <a:sym typeface="Sora"/>
              </a:defRPr>
            </a:lvl4pPr>
            <a:lvl5pPr lvl="4">
              <a:spcBef>
                <a:spcPts val="0"/>
              </a:spcBef>
              <a:spcAft>
                <a:spcPts val="0"/>
              </a:spcAft>
              <a:buClr>
                <a:schemeClr val="dk1"/>
              </a:buClr>
              <a:buSzPts val="1000"/>
              <a:buFont typeface="Sora"/>
              <a:buNone/>
              <a:defRPr sz="1000">
                <a:solidFill>
                  <a:schemeClr val="dk1"/>
                </a:solidFill>
                <a:latin typeface="Sora"/>
                <a:ea typeface="Sora"/>
                <a:cs typeface="Sora"/>
                <a:sym typeface="Sora"/>
              </a:defRPr>
            </a:lvl5pPr>
            <a:lvl6pPr lvl="5">
              <a:spcBef>
                <a:spcPts val="0"/>
              </a:spcBef>
              <a:spcAft>
                <a:spcPts val="0"/>
              </a:spcAft>
              <a:buClr>
                <a:schemeClr val="dk1"/>
              </a:buClr>
              <a:buSzPts val="1000"/>
              <a:buFont typeface="Sora"/>
              <a:buNone/>
              <a:defRPr sz="1000">
                <a:solidFill>
                  <a:schemeClr val="dk1"/>
                </a:solidFill>
                <a:latin typeface="Sora"/>
                <a:ea typeface="Sora"/>
                <a:cs typeface="Sora"/>
                <a:sym typeface="Sora"/>
              </a:defRPr>
            </a:lvl6pPr>
            <a:lvl7pPr lvl="6">
              <a:spcBef>
                <a:spcPts val="0"/>
              </a:spcBef>
              <a:spcAft>
                <a:spcPts val="0"/>
              </a:spcAft>
              <a:buClr>
                <a:schemeClr val="dk1"/>
              </a:buClr>
              <a:buSzPts val="1000"/>
              <a:buFont typeface="Sora"/>
              <a:buNone/>
              <a:defRPr sz="1000">
                <a:solidFill>
                  <a:schemeClr val="dk1"/>
                </a:solidFill>
                <a:latin typeface="Sora"/>
                <a:ea typeface="Sora"/>
                <a:cs typeface="Sora"/>
                <a:sym typeface="Sora"/>
              </a:defRPr>
            </a:lvl7pPr>
            <a:lvl8pPr lvl="7">
              <a:spcBef>
                <a:spcPts val="0"/>
              </a:spcBef>
              <a:spcAft>
                <a:spcPts val="0"/>
              </a:spcAft>
              <a:buClr>
                <a:schemeClr val="dk1"/>
              </a:buClr>
              <a:buSzPts val="1000"/>
              <a:buFont typeface="Sora"/>
              <a:buNone/>
              <a:defRPr sz="1000">
                <a:solidFill>
                  <a:schemeClr val="dk1"/>
                </a:solidFill>
                <a:latin typeface="Sora"/>
                <a:ea typeface="Sora"/>
                <a:cs typeface="Sora"/>
                <a:sym typeface="Sora"/>
              </a:defRPr>
            </a:lvl8pPr>
            <a:lvl9pPr lvl="8">
              <a:spcBef>
                <a:spcPts val="0"/>
              </a:spcBef>
              <a:spcAft>
                <a:spcPts val="0"/>
              </a:spcAft>
              <a:buClr>
                <a:schemeClr val="dk1"/>
              </a:buClr>
              <a:buSzPts val="1000"/>
              <a:buFont typeface="Sora"/>
              <a:buNone/>
              <a:defRPr sz="1000">
                <a:solidFill>
                  <a:schemeClr val="dk1"/>
                </a:solidFill>
                <a:latin typeface="Sora"/>
                <a:ea typeface="Sora"/>
                <a:cs typeface="Sora"/>
                <a:sym typeface="Sora"/>
              </a:defRPr>
            </a:lvl9pPr>
          </a:lstStyle>
          <a:p>
            <a:endParaRPr/>
          </a:p>
        </p:txBody>
      </p:sp>
      <p:sp>
        <p:nvSpPr>
          <p:cNvPr id="391" name="Google Shape;391;p18"/>
          <p:cNvSpPr txBox="1">
            <a:spLocks noGrp="1"/>
          </p:cNvSpPr>
          <p:nvPr>
            <p:ph type="title" idx="9"/>
          </p:nvPr>
        </p:nvSpPr>
        <p:spPr>
          <a:xfrm>
            <a:off x="3820750" y="1711525"/>
            <a:ext cx="1800000" cy="1522200"/>
          </a:xfrm>
          <a:prstGeom prst="rect">
            <a:avLst/>
          </a:prstGeom>
        </p:spPr>
        <p:txBody>
          <a:bodyPr spcFirstLastPara="1" wrap="square" lIns="0" tIns="91425" rIns="0" bIns="91425" anchor="t" anchorCtr="0">
            <a:noAutofit/>
          </a:bodyPr>
          <a:lstStyle>
            <a:lvl1pPr lvl="0">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1pPr>
            <a:lvl2pPr lvl="1">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2pPr>
            <a:lvl3pPr lvl="2">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3pPr>
            <a:lvl4pPr lvl="3">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4pPr>
            <a:lvl5pPr lvl="4">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5pPr>
            <a:lvl6pPr lvl="5">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6pPr>
            <a:lvl7pPr lvl="6">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7pPr>
            <a:lvl8pPr lvl="7">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8pPr>
            <a:lvl9pPr lvl="8">
              <a:spcBef>
                <a:spcPts val="0"/>
              </a:spcBef>
              <a:spcAft>
                <a:spcPts val="0"/>
              </a:spcAft>
              <a:buClr>
                <a:schemeClr val="dk2"/>
              </a:buClr>
              <a:buSzPts val="1000"/>
              <a:buFont typeface="Sora Medium"/>
              <a:buNone/>
              <a:defRPr sz="1000">
                <a:solidFill>
                  <a:schemeClr val="dk2"/>
                </a:solidFill>
                <a:latin typeface="Sora Medium"/>
                <a:ea typeface="Sora Medium"/>
                <a:cs typeface="Sora Medium"/>
                <a:sym typeface="Sora Medium"/>
              </a:defRPr>
            </a:lvl9pPr>
          </a:lstStyle>
          <a:p>
            <a:endParaRPr/>
          </a:p>
        </p:txBody>
      </p:sp>
      <p:sp>
        <p:nvSpPr>
          <p:cNvPr id="392" name="Google Shape;392;p18"/>
          <p:cNvSpPr txBox="1">
            <a:spLocks noGrp="1"/>
          </p:cNvSpPr>
          <p:nvPr>
            <p:ph type="title" idx="13"/>
          </p:nvPr>
        </p:nvSpPr>
        <p:spPr>
          <a:xfrm>
            <a:off x="7107575" y="1711450"/>
            <a:ext cx="874200" cy="1522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393" name="Google Shape;393;p18"/>
          <p:cNvSpPr txBox="1">
            <a:spLocks noGrp="1"/>
          </p:cNvSpPr>
          <p:nvPr>
            <p:ph type="title" idx="14"/>
          </p:nvPr>
        </p:nvSpPr>
        <p:spPr>
          <a:xfrm>
            <a:off x="5518325" y="1711575"/>
            <a:ext cx="1322100" cy="1522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1pPr>
            <a:lvl2pPr lvl="1">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2pPr>
            <a:lvl3pPr lvl="2">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3pPr>
            <a:lvl4pPr lvl="3">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4pPr>
            <a:lvl5pPr lvl="4">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5pPr>
            <a:lvl6pPr lvl="5">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6pPr>
            <a:lvl7pPr lvl="6">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7pPr>
            <a:lvl8pPr lvl="7">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8pPr>
            <a:lvl9pPr lvl="8">
              <a:spcBef>
                <a:spcPts val="0"/>
              </a:spcBef>
              <a:spcAft>
                <a:spcPts val="0"/>
              </a:spcAft>
              <a:buClr>
                <a:schemeClr val="dk2"/>
              </a:buClr>
              <a:buSzPts val="1000"/>
              <a:buFont typeface="Sora Light"/>
              <a:buNone/>
              <a:defRPr sz="1000">
                <a:solidFill>
                  <a:schemeClr val="dk2"/>
                </a:solidFill>
                <a:latin typeface="Sora Light"/>
                <a:ea typeface="Sora Light"/>
                <a:cs typeface="Sora Light"/>
                <a:sym typeface="Sora Light"/>
              </a:defRPr>
            </a:lvl9pPr>
          </a:lstStyle>
          <a:p>
            <a:endParaRPr/>
          </a:p>
        </p:txBody>
      </p:sp>
      <p:sp>
        <p:nvSpPr>
          <p:cNvPr id="394" name="Google Shape;394;p18"/>
          <p:cNvSpPr txBox="1">
            <a:spLocks noGrp="1"/>
          </p:cNvSpPr>
          <p:nvPr>
            <p:ph type="title" idx="15"/>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395" name="Google Shape;395;p18"/>
          <p:cNvSpPr txBox="1">
            <a:spLocks noGrp="1"/>
          </p:cNvSpPr>
          <p:nvPr>
            <p:ph type="title" idx="16"/>
          </p:nvPr>
        </p:nvSpPr>
        <p:spPr>
          <a:xfrm>
            <a:off x="93381" y="502775"/>
            <a:ext cx="7178100" cy="7851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396" name="Google Shape;396;p18"/>
          <p:cNvSpPr txBox="1">
            <a:spLocks noGrp="1"/>
          </p:cNvSpPr>
          <p:nvPr>
            <p:ph type="title" idx="17"/>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eadline and Project Roadmap">
  <p:cSld name="BLANK_1_1_1_1_1_1_1_1_1_1_3_1">
    <p:bg>
      <p:bgPr>
        <a:solidFill>
          <a:schemeClr val="lt1"/>
        </a:solidFill>
        <a:effectLst/>
      </p:bgPr>
    </p:bg>
    <p:spTree>
      <p:nvGrpSpPr>
        <p:cNvPr id="1" name="Shape 397"/>
        <p:cNvGrpSpPr/>
        <p:nvPr/>
      </p:nvGrpSpPr>
      <p:grpSpPr>
        <a:xfrm>
          <a:off x="0" y="0"/>
          <a:ext cx="0" cy="0"/>
          <a:chOff x="0" y="0"/>
          <a:chExt cx="0" cy="0"/>
        </a:xfrm>
      </p:grpSpPr>
      <p:sp>
        <p:nvSpPr>
          <p:cNvPr id="398" name="Google Shape;398;p19"/>
          <p:cNvSpPr txBox="1">
            <a:spLocks noGrp="1"/>
          </p:cNvSpPr>
          <p:nvPr>
            <p:ph type="title"/>
          </p:nvPr>
        </p:nvSpPr>
        <p:spPr>
          <a:xfrm>
            <a:off x="134550" y="1339350"/>
            <a:ext cx="1119600" cy="29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399" name="Google Shape;399;p19"/>
          <p:cNvSpPr txBox="1">
            <a:spLocks noGrp="1"/>
          </p:cNvSpPr>
          <p:nvPr>
            <p:ph type="title" idx="2"/>
          </p:nvPr>
        </p:nvSpPr>
        <p:spPr>
          <a:xfrm>
            <a:off x="1326150"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0" name="Google Shape;400;p19"/>
          <p:cNvSpPr txBox="1">
            <a:spLocks noGrp="1"/>
          </p:cNvSpPr>
          <p:nvPr>
            <p:ph type="title" idx="3"/>
          </p:nvPr>
        </p:nvSpPr>
        <p:spPr>
          <a:xfrm>
            <a:off x="3877025"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1" name="Google Shape;401;p19"/>
          <p:cNvSpPr txBox="1">
            <a:spLocks noGrp="1"/>
          </p:cNvSpPr>
          <p:nvPr>
            <p:ph type="title" idx="4"/>
          </p:nvPr>
        </p:nvSpPr>
        <p:spPr>
          <a:xfrm>
            <a:off x="6291700" y="904338"/>
            <a:ext cx="22965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402" name="Google Shape;402;p19"/>
          <p:cNvSpPr txBox="1">
            <a:spLocks noGrp="1"/>
          </p:cNvSpPr>
          <p:nvPr>
            <p:ph type="title" idx="5"/>
          </p:nvPr>
        </p:nvSpPr>
        <p:spPr>
          <a:xfrm>
            <a:off x="134550" y="2545225"/>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403" name="Google Shape;403;p19"/>
          <p:cNvSpPr txBox="1">
            <a:spLocks noGrp="1"/>
          </p:cNvSpPr>
          <p:nvPr>
            <p:ph type="title" idx="6"/>
          </p:nvPr>
        </p:nvSpPr>
        <p:spPr>
          <a:xfrm>
            <a:off x="134550" y="3703975"/>
            <a:ext cx="1119600" cy="297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000"/>
              <a:buFont typeface="IBM Plex Sans Medium"/>
              <a:buNone/>
              <a:defRPr sz="1000">
                <a:solidFill>
                  <a:schemeClr val="dk2"/>
                </a:solidFill>
                <a:latin typeface="IBM Plex Sans Medium"/>
                <a:ea typeface="IBM Plex Sans Medium"/>
                <a:cs typeface="IBM Plex Sans Medium"/>
                <a:sym typeface="IBM Plex Sans Medium"/>
              </a:defRPr>
            </a:lvl9pPr>
          </a:lstStyle>
          <a:p>
            <a:endParaRPr/>
          </a:p>
        </p:txBody>
      </p:sp>
      <p:sp>
        <p:nvSpPr>
          <p:cNvPr id="404" name="Google Shape;404;p19"/>
          <p:cNvSpPr txBox="1">
            <a:spLocks noGrp="1"/>
          </p:cNvSpPr>
          <p:nvPr>
            <p:ph type="title" idx="7"/>
          </p:nvPr>
        </p:nvSpPr>
        <p:spPr>
          <a:xfrm>
            <a:off x="3877025" y="1339350"/>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05" name="Google Shape;405;p19"/>
          <p:cNvSpPr txBox="1">
            <a:spLocks noGrp="1"/>
          </p:cNvSpPr>
          <p:nvPr>
            <p:ph type="title" idx="8"/>
          </p:nvPr>
        </p:nvSpPr>
        <p:spPr>
          <a:xfrm>
            <a:off x="3877025" y="2552413"/>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9pPr>
          </a:lstStyle>
          <a:p>
            <a:endParaRPr/>
          </a:p>
        </p:txBody>
      </p:sp>
      <p:sp>
        <p:nvSpPr>
          <p:cNvPr id="406" name="Google Shape;406;p19"/>
          <p:cNvSpPr txBox="1">
            <a:spLocks noGrp="1"/>
          </p:cNvSpPr>
          <p:nvPr>
            <p:ph type="title" idx="9"/>
          </p:nvPr>
        </p:nvSpPr>
        <p:spPr>
          <a:xfrm>
            <a:off x="3877025" y="3711169"/>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Char char="●"/>
              <a:defRPr sz="1000">
                <a:solidFill>
                  <a:schemeClr val="dk2"/>
                </a:solidFill>
                <a:latin typeface="Sora"/>
                <a:ea typeface="Sora"/>
                <a:cs typeface="Sora"/>
                <a:sym typeface="Sora"/>
              </a:defRPr>
            </a:lvl9pPr>
          </a:lstStyle>
          <a:p>
            <a:endParaRPr/>
          </a:p>
        </p:txBody>
      </p:sp>
      <p:sp>
        <p:nvSpPr>
          <p:cNvPr id="407" name="Google Shape;407;p19"/>
          <p:cNvSpPr txBox="1">
            <a:spLocks noGrp="1"/>
          </p:cNvSpPr>
          <p:nvPr>
            <p:ph type="title" idx="13"/>
          </p:nvPr>
        </p:nvSpPr>
        <p:spPr>
          <a:xfrm>
            <a:off x="6427900" y="2552413"/>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08" name="Google Shape;408;p19"/>
          <p:cNvSpPr txBox="1">
            <a:spLocks noGrp="1"/>
          </p:cNvSpPr>
          <p:nvPr>
            <p:ph type="title" idx="14"/>
          </p:nvPr>
        </p:nvSpPr>
        <p:spPr>
          <a:xfrm>
            <a:off x="6427900" y="1339350"/>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09" name="Google Shape;409;p19"/>
          <p:cNvSpPr txBox="1">
            <a:spLocks noGrp="1"/>
          </p:cNvSpPr>
          <p:nvPr>
            <p:ph type="title" idx="15"/>
          </p:nvPr>
        </p:nvSpPr>
        <p:spPr>
          <a:xfrm>
            <a:off x="6427900" y="3711169"/>
            <a:ext cx="2160300" cy="9099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000"/>
              <a:buFont typeface="Sora"/>
              <a:buChar char="➔"/>
              <a:defRPr sz="1000">
                <a:latin typeface="Sora"/>
                <a:ea typeface="Sora"/>
                <a:cs typeface="Sora"/>
                <a:sym typeface="Sora"/>
              </a:defRPr>
            </a:lvl1pPr>
            <a:lvl2pPr lvl="1">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Char char="●"/>
              <a:defRPr sz="1000">
                <a:solidFill>
                  <a:schemeClr val="lt1"/>
                </a:solidFill>
                <a:latin typeface="Sora"/>
                <a:ea typeface="Sora"/>
                <a:cs typeface="Sora"/>
                <a:sym typeface="Sora"/>
              </a:defRPr>
            </a:lvl9pPr>
          </a:lstStyle>
          <a:p>
            <a:endParaRPr/>
          </a:p>
        </p:txBody>
      </p:sp>
      <p:sp>
        <p:nvSpPr>
          <p:cNvPr id="410" name="Google Shape;410;p19"/>
          <p:cNvSpPr txBox="1">
            <a:spLocks noGrp="1"/>
          </p:cNvSpPr>
          <p:nvPr>
            <p:ph type="title" idx="16"/>
          </p:nvPr>
        </p:nvSpPr>
        <p:spPr>
          <a:xfrm>
            <a:off x="1326150" y="1339350"/>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1" name="Google Shape;411;p19"/>
          <p:cNvSpPr txBox="1">
            <a:spLocks noGrp="1"/>
          </p:cNvSpPr>
          <p:nvPr>
            <p:ph type="title" idx="17"/>
          </p:nvPr>
        </p:nvSpPr>
        <p:spPr>
          <a:xfrm>
            <a:off x="1326150" y="2545213"/>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2" name="Google Shape;412;p19"/>
          <p:cNvSpPr txBox="1">
            <a:spLocks noGrp="1"/>
          </p:cNvSpPr>
          <p:nvPr>
            <p:ph type="title" idx="18"/>
          </p:nvPr>
        </p:nvSpPr>
        <p:spPr>
          <a:xfrm>
            <a:off x="1326150" y="3703969"/>
            <a:ext cx="2296500" cy="9243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000"/>
              <a:buFont typeface="Sora"/>
              <a:buNone/>
              <a:defRPr sz="1000">
                <a:solidFill>
                  <a:schemeClr val="dk2"/>
                </a:solidFill>
                <a:latin typeface="Sora"/>
                <a:ea typeface="Sora"/>
                <a:cs typeface="Sora"/>
                <a:sym typeface="Sora"/>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413" name="Google Shape;413;p19"/>
          <p:cNvSpPr txBox="1">
            <a:spLocks noGrp="1"/>
          </p:cNvSpPr>
          <p:nvPr>
            <p:ph type="title" idx="1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414" name="Google Shape;414;p19"/>
          <p:cNvSpPr txBox="1">
            <a:spLocks noGrp="1"/>
          </p:cNvSpPr>
          <p:nvPr>
            <p:ph type="title" idx="20"/>
          </p:nvPr>
        </p:nvSpPr>
        <p:spPr>
          <a:xfrm>
            <a:off x="38100" y="319650"/>
            <a:ext cx="3116700" cy="520200"/>
          </a:xfrm>
          <a:prstGeom prst="rect">
            <a:avLst/>
          </a:prstGeom>
        </p:spPr>
        <p:txBody>
          <a:bodyPr spcFirstLastPara="1" wrap="square" lIns="182875" tIns="91425" rIns="91425" bIns="91425" anchor="t" anchorCtr="0">
            <a:sp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415" name="Google Shape;415;p19"/>
          <p:cNvSpPr txBox="1">
            <a:spLocks noGrp="1"/>
          </p:cNvSpPr>
          <p:nvPr>
            <p:ph type="title" idx="21"/>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Roadmap">
  <p:cSld name="BLANK_1_1_1_1_1_1_1_1_1_1_2">
    <p:spTree>
      <p:nvGrpSpPr>
        <p:cNvPr id="1" name="Shape 416"/>
        <p:cNvGrpSpPr/>
        <p:nvPr/>
      </p:nvGrpSpPr>
      <p:grpSpPr>
        <a:xfrm>
          <a:off x="0" y="0"/>
          <a:ext cx="0" cy="0"/>
          <a:chOff x="0" y="0"/>
          <a:chExt cx="0" cy="0"/>
        </a:xfrm>
      </p:grpSpPr>
      <p:sp>
        <p:nvSpPr>
          <p:cNvPr id="417" name="Google Shape;417;p20"/>
          <p:cNvSpPr/>
          <p:nvPr/>
        </p:nvSpPr>
        <p:spPr>
          <a:xfrm>
            <a:off x="8210550" y="-7150"/>
            <a:ext cx="945375" cy="1453000"/>
          </a:xfrm>
          <a:custGeom>
            <a:avLst/>
            <a:gdLst/>
            <a:ahLst/>
            <a:cxnLst/>
            <a:rect l="l" t="t" r="r" b="b"/>
            <a:pathLst>
              <a:path w="37815" h="58120" extrusionOk="0">
                <a:moveTo>
                  <a:pt x="0" y="35846"/>
                </a:moveTo>
                <a:lnTo>
                  <a:pt x="37815" y="58120"/>
                </a:lnTo>
                <a:lnTo>
                  <a:pt x="37589" y="0"/>
                </a:lnTo>
                <a:lnTo>
                  <a:pt x="2413" y="32"/>
                </a:lnTo>
                <a:close/>
              </a:path>
            </a:pathLst>
          </a:custGeom>
          <a:solidFill>
            <a:schemeClr val="lt1"/>
          </a:solidFill>
          <a:ln>
            <a:noFill/>
          </a:ln>
        </p:spPr>
      </p:sp>
      <p:sp>
        <p:nvSpPr>
          <p:cNvPr id="418" name="Google Shape;418;p20"/>
          <p:cNvSpPr/>
          <p:nvPr/>
        </p:nvSpPr>
        <p:spPr>
          <a:xfrm>
            <a:off x="4614025" y="-6850"/>
            <a:ext cx="3659250" cy="1404775"/>
          </a:xfrm>
          <a:custGeom>
            <a:avLst/>
            <a:gdLst/>
            <a:ahLst/>
            <a:cxnLst/>
            <a:rect l="l" t="t" r="r" b="b"/>
            <a:pathLst>
              <a:path w="146370" h="56191" extrusionOk="0">
                <a:moveTo>
                  <a:pt x="5482" y="0"/>
                </a:moveTo>
                <a:lnTo>
                  <a:pt x="0" y="56191"/>
                </a:lnTo>
                <a:lnTo>
                  <a:pt x="144451" y="35907"/>
                </a:lnTo>
                <a:lnTo>
                  <a:pt x="146370" y="274"/>
                </a:lnTo>
                <a:close/>
              </a:path>
            </a:pathLst>
          </a:custGeom>
          <a:gradFill>
            <a:gsLst>
              <a:gs pos="0">
                <a:schemeClr val="accent3"/>
              </a:gs>
              <a:gs pos="35000">
                <a:schemeClr val="accent3"/>
              </a:gs>
              <a:gs pos="100000">
                <a:schemeClr val="accent1"/>
              </a:gs>
            </a:gsLst>
            <a:lin ang="8099331" scaled="0"/>
          </a:gradFill>
          <a:ln>
            <a:noFill/>
          </a:ln>
        </p:spPr>
      </p:sp>
      <p:sp>
        <p:nvSpPr>
          <p:cNvPr id="419" name="Google Shape;419;p20"/>
          <p:cNvSpPr txBox="1">
            <a:spLocks noGrp="1"/>
          </p:cNvSpPr>
          <p:nvPr>
            <p:ph type="title"/>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20" name="Google Shape;420;p20"/>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21" name="Google Shape;421;p20"/>
          <p:cNvSpPr txBox="1">
            <a:spLocks noGrp="1"/>
          </p:cNvSpPr>
          <p:nvPr>
            <p:ph type="title" idx="3"/>
          </p:nvPr>
        </p:nvSpPr>
        <p:spPr>
          <a:xfrm>
            <a:off x="211795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2" name="Google Shape;422;p20"/>
          <p:cNvSpPr txBox="1">
            <a:spLocks noGrp="1"/>
          </p:cNvSpPr>
          <p:nvPr>
            <p:ph type="title" idx="4"/>
          </p:nvPr>
        </p:nvSpPr>
        <p:spPr>
          <a:xfrm>
            <a:off x="398730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3" name="Google Shape;423;p20"/>
          <p:cNvSpPr txBox="1">
            <a:spLocks noGrp="1"/>
          </p:cNvSpPr>
          <p:nvPr>
            <p:ph type="title" idx="5"/>
          </p:nvPr>
        </p:nvSpPr>
        <p:spPr>
          <a:xfrm>
            <a:off x="389050"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4" name="Google Shape;424;p20"/>
          <p:cNvSpPr txBox="1">
            <a:spLocks noGrp="1"/>
          </p:cNvSpPr>
          <p:nvPr>
            <p:ph type="title" idx="6"/>
          </p:nvPr>
        </p:nvSpPr>
        <p:spPr>
          <a:xfrm>
            <a:off x="5858938" y="2031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5" name="Google Shape;425;p20"/>
          <p:cNvSpPr txBox="1">
            <a:spLocks noGrp="1"/>
          </p:cNvSpPr>
          <p:nvPr>
            <p:ph type="title" idx="7"/>
          </p:nvPr>
        </p:nvSpPr>
        <p:spPr>
          <a:xfrm>
            <a:off x="7730563" y="1797200"/>
            <a:ext cx="825900" cy="3612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200"/>
              <a:buFont typeface="IBM Plex Sans Medium"/>
              <a:buNone/>
              <a:defRPr sz="1200">
                <a:latin typeface="IBM Plex Sans Medium"/>
                <a:ea typeface="IBM Plex Sans Medium"/>
                <a:cs typeface="IBM Plex Sans Medium"/>
                <a:sym typeface="IBM Plex Sans Medium"/>
              </a:defRPr>
            </a:lvl1pPr>
            <a:lvl2pPr lvl="1"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2pPr>
            <a:lvl3pPr lvl="2"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3pPr>
            <a:lvl4pPr lvl="3"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4pPr>
            <a:lvl5pPr lvl="4"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5pPr>
            <a:lvl6pPr lvl="5"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6pPr>
            <a:lvl7pPr lvl="6"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7pPr>
            <a:lvl8pPr lvl="7"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8pPr>
            <a:lvl9pPr lvl="8" algn="ctr">
              <a:spcBef>
                <a:spcPts val="0"/>
              </a:spcBef>
              <a:spcAft>
                <a:spcPts val="0"/>
              </a:spcAft>
              <a:buClr>
                <a:schemeClr val="lt1"/>
              </a:buClr>
              <a:buSzPts val="1200"/>
              <a:buFont typeface="IBM Plex Sans Medium"/>
              <a:buNone/>
              <a:defRPr sz="1200">
                <a:solidFill>
                  <a:schemeClr val="lt1"/>
                </a:solidFill>
                <a:latin typeface="IBM Plex Sans Medium"/>
                <a:ea typeface="IBM Plex Sans Medium"/>
                <a:cs typeface="IBM Plex Sans Medium"/>
                <a:sym typeface="IBM Plex Sans Medium"/>
              </a:defRPr>
            </a:lvl9pPr>
          </a:lstStyle>
          <a:p>
            <a:endParaRPr/>
          </a:p>
        </p:txBody>
      </p:sp>
      <p:sp>
        <p:nvSpPr>
          <p:cNvPr id="426" name="Google Shape;426;p20"/>
          <p:cNvSpPr txBox="1">
            <a:spLocks noGrp="1"/>
          </p:cNvSpPr>
          <p:nvPr>
            <p:ph type="body" idx="1"/>
          </p:nvPr>
        </p:nvSpPr>
        <p:spPr>
          <a:xfrm>
            <a:off x="148300" y="2960850"/>
            <a:ext cx="13746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7" name="Google Shape;427;p20"/>
          <p:cNvSpPr txBox="1">
            <a:spLocks noGrp="1"/>
          </p:cNvSpPr>
          <p:nvPr>
            <p:ph type="body" idx="8"/>
          </p:nvPr>
        </p:nvSpPr>
        <p:spPr>
          <a:xfrm>
            <a:off x="3601450" y="2960850"/>
            <a:ext cx="15795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8" name="Google Shape;428;p20"/>
          <p:cNvSpPr txBox="1">
            <a:spLocks noGrp="1"/>
          </p:cNvSpPr>
          <p:nvPr>
            <p:ph type="body" idx="9"/>
          </p:nvPr>
        </p:nvSpPr>
        <p:spPr>
          <a:xfrm>
            <a:off x="5565675" y="2960850"/>
            <a:ext cx="14877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29" name="Google Shape;429;p20"/>
          <p:cNvSpPr txBox="1">
            <a:spLocks noGrp="1"/>
          </p:cNvSpPr>
          <p:nvPr>
            <p:ph type="body" idx="13"/>
          </p:nvPr>
        </p:nvSpPr>
        <p:spPr>
          <a:xfrm>
            <a:off x="7346300" y="3194850"/>
            <a:ext cx="1649400" cy="14397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1pPr>
            <a:lvl2pPr marL="914400" lvl="1"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2pPr>
            <a:lvl3pPr marL="1371600" lvl="2"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3pPr>
            <a:lvl4pPr marL="1828800" lvl="3"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4pPr>
            <a:lvl5pPr marL="2286000" lvl="4"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5pPr>
            <a:lvl6pPr marL="2743200" lvl="5"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6pPr>
            <a:lvl7pPr marL="3200400" lvl="6"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7pPr>
            <a:lvl8pPr marL="3657600" lvl="7"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8pPr>
            <a:lvl9pPr marL="4114800" lvl="8" indent="-292100" algn="ctr">
              <a:spcBef>
                <a:spcPts val="0"/>
              </a:spcBef>
              <a:spcAft>
                <a:spcPts val="0"/>
              </a:spcAft>
              <a:buClr>
                <a:schemeClr val="lt1"/>
              </a:buClr>
              <a:buSzPts val="1000"/>
              <a:buFont typeface="Sora Medium"/>
              <a:buChar char="■"/>
              <a:defRPr sz="1000">
                <a:latin typeface="Sora Medium"/>
                <a:ea typeface="Sora Medium"/>
                <a:cs typeface="Sora Medium"/>
                <a:sym typeface="Sora Medium"/>
              </a:defRPr>
            </a:lvl9pPr>
          </a:lstStyle>
          <a:p>
            <a:endParaRPr/>
          </a:p>
        </p:txBody>
      </p:sp>
      <p:sp>
        <p:nvSpPr>
          <p:cNvPr id="430" name="Google Shape;430;p20"/>
          <p:cNvSpPr txBox="1">
            <a:spLocks noGrp="1"/>
          </p:cNvSpPr>
          <p:nvPr>
            <p:ph type="body" idx="14"/>
          </p:nvPr>
        </p:nvSpPr>
        <p:spPr>
          <a:xfrm>
            <a:off x="1842125" y="2960850"/>
            <a:ext cx="1374600" cy="1056300"/>
          </a:xfrm>
          <a:prstGeom prst="rect">
            <a:avLst/>
          </a:prstGeom>
        </p:spPr>
        <p:txBody>
          <a:bodyPr spcFirstLastPara="1" wrap="square" lIns="91425" tIns="91425" rIns="91425" bIns="91425" anchor="t" anchorCtr="0">
            <a:normAutofit/>
          </a:bodyPr>
          <a:lstStyle>
            <a:lvl1pPr marL="457200" lvl="0"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31" name="Google Shape;431;p20"/>
          <p:cNvSpPr txBox="1">
            <a:spLocks noGrp="1"/>
          </p:cNvSpPr>
          <p:nvPr>
            <p:ph type="title" idx="15"/>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 Alt 1">
  <p:cSld name="BLANK_1_1_3">
    <p:spTree>
      <p:nvGrpSpPr>
        <p:cNvPr id="1" name="Shape 38"/>
        <p:cNvGrpSpPr/>
        <p:nvPr/>
      </p:nvGrpSpPr>
      <p:grpSpPr>
        <a:xfrm>
          <a:off x="0" y="0"/>
          <a:ext cx="0" cy="0"/>
          <a:chOff x="0" y="0"/>
          <a:chExt cx="0" cy="0"/>
        </a:xfrm>
      </p:grpSpPr>
      <p:grpSp>
        <p:nvGrpSpPr>
          <p:cNvPr id="39" name="Google Shape;39;p3"/>
          <p:cNvGrpSpPr/>
          <p:nvPr/>
        </p:nvGrpSpPr>
        <p:grpSpPr>
          <a:xfrm flipH="1">
            <a:off x="6169505" y="2816179"/>
            <a:ext cx="2979740" cy="1986829"/>
            <a:chOff x="312900" y="2793625"/>
            <a:chExt cx="2221200" cy="1481050"/>
          </a:xfrm>
        </p:grpSpPr>
        <p:grpSp>
          <p:nvGrpSpPr>
            <p:cNvPr id="40" name="Google Shape;40;p3"/>
            <p:cNvGrpSpPr/>
            <p:nvPr/>
          </p:nvGrpSpPr>
          <p:grpSpPr>
            <a:xfrm>
              <a:off x="312900" y="2793625"/>
              <a:ext cx="1851000" cy="1481050"/>
              <a:chOff x="461225" y="3249175"/>
              <a:chExt cx="1851000" cy="1481050"/>
            </a:xfrm>
          </p:grpSpPr>
          <p:grpSp>
            <p:nvGrpSpPr>
              <p:cNvPr id="41" name="Google Shape;41;p3"/>
              <p:cNvGrpSpPr/>
              <p:nvPr/>
            </p:nvGrpSpPr>
            <p:grpSpPr>
              <a:xfrm>
                <a:off x="461225" y="3249175"/>
                <a:ext cx="1851000" cy="370200"/>
                <a:chOff x="461225" y="3249175"/>
                <a:chExt cx="1851000" cy="370200"/>
              </a:xfrm>
            </p:grpSpPr>
            <p:sp>
              <p:nvSpPr>
                <p:cNvPr id="42" name="Google Shape;42;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 name="Google Shape;43;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 name="Google Shape;44;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5" name="Google Shape;45;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 name="Google Shape;46;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7" name="Google Shape;47;p3"/>
              <p:cNvGrpSpPr/>
              <p:nvPr/>
            </p:nvGrpSpPr>
            <p:grpSpPr>
              <a:xfrm>
                <a:off x="461225" y="3619500"/>
                <a:ext cx="1851000" cy="370200"/>
                <a:chOff x="461225" y="3249175"/>
                <a:chExt cx="1851000" cy="370200"/>
              </a:xfrm>
            </p:grpSpPr>
            <p:sp>
              <p:nvSpPr>
                <p:cNvPr id="48" name="Google Shape;48;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9" name="Google Shape;49;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 name="Google Shape;50;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 name="Google Shape;51;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 name="Google Shape;52;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3" name="Google Shape;53;p3"/>
              <p:cNvGrpSpPr/>
              <p:nvPr/>
            </p:nvGrpSpPr>
            <p:grpSpPr>
              <a:xfrm>
                <a:off x="461225" y="3989700"/>
                <a:ext cx="1851000" cy="370200"/>
                <a:chOff x="461225" y="3249175"/>
                <a:chExt cx="1851000" cy="370200"/>
              </a:xfrm>
            </p:grpSpPr>
            <p:sp>
              <p:nvSpPr>
                <p:cNvPr id="54" name="Google Shape;54;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5" name="Google Shape;55;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6" name="Google Shape;56;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7" name="Google Shape;57;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8" name="Google Shape;58;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9" name="Google Shape;59;p3"/>
              <p:cNvGrpSpPr/>
              <p:nvPr/>
            </p:nvGrpSpPr>
            <p:grpSpPr>
              <a:xfrm>
                <a:off x="461225" y="4360025"/>
                <a:ext cx="1851000" cy="370200"/>
                <a:chOff x="461225" y="3249175"/>
                <a:chExt cx="1851000" cy="370200"/>
              </a:xfrm>
            </p:grpSpPr>
            <p:sp>
              <p:nvSpPr>
                <p:cNvPr id="60" name="Google Shape;60;p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1" name="Google Shape;61;p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2" name="Google Shape;62;p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 name="Google Shape;63;p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4" name="Google Shape;64;p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5" name="Google Shape;65;p3"/>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 name="Google Shape;66;p3"/>
          <p:cNvSpPr/>
          <p:nvPr/>
        </p:nvSpPr>
        <p:spPr>
          <a:xfrm flipH="1">
            <a:off x="12" y="3308203"/>
            <a:ext cx="9143963" cy="1835315"/>
          </a:xfrm>
          <a:custGeom>
            <a:avLst/>
            <a:gdLst/>
            <a:ahLst/>
            <a:cxnLst/>
            <a:rect l="l" t="t" r="r" b="b"/>
            <a:pathLst>
              <a:path w="61561" h="29205" extrusionOk="0">
                <a:moveTo>
                  <a:pt x="61560" y="1"/>
                </a:moveTo>
                <a:lnTo>
                  <a:pt x="60172" y="120"/>
                </a:lnTo>
                <a:lnTo>
                  <a:pt x="58745" y="258"/>
                </a:lnTo>
                <a:lnTo>
                  <a:pt x="57318" y="417"/>
                </a:lnTo>
                <a:lnTo>
                  <a:pt x="55870" y="595"/>
                </a:lnTo>
                <a:lnTo>
                  <a:pt x="54403" y="814"/>
                </a:lnTo>
                <a:lnTo>
                  <a:pt x="52936" y="1051"/>
                </a:lnTo>
                <a:lnTo>
                  <a:pt x="51429" y="1309"/>
                </a:lnTo>
                <a:lnTo>
                  <a:pt x="49942" y="1587"/>
                </a:lnTo>
                <a:lnTo>
                  <a:pt x="48436" y="1884"/>
                </a:lnTo>
                <a:lnTo>
                  <a:pt x="46909" y="2221"/>
                </a:lnTo>
                <a:lnTo>
                  <a:pt x="45382" y="2578"/>
                </a:lnTo>
                <a:lnTo>
                  <a:pt x="43836" y="2955"/>
                </a:lnTo>
                <a:lnTo>
                  <a:pt x="42309" y="3351"/>
                </a:lnTo>
                <a:lnTo>
                  <a:pt x="40763" y="3787"/>
                </a:lnTo>
                <a:lnTo>
                  <a:pt x="39217" y="4224"/>
                </a:lnTo>
                <a:lnTo>
                  <a:pt x="37670" y="4699"/>
                </a:lnTo>
                <a:lnTo>
                  <a:pt x="35866" y="5274"/>
                </a:lnTo>
                <a:lnTo>
                  <a:pt x="34082" y="5869"/>
                </a:lnTo>
                <a:lnTo>
                  <a:pt x="32337" y="6484"/>
                </a:lnTo>
                <a:lnTo>
                  <a:pt x="30592" y="7118"/>
                </a:lnTo>
                <a:lnTo>
                  <a:pt x="28887" y="7792"/>
                </a:lnTo>
                <a:lnTo>
                  <a:pt x="27222" y="8466"/>
                </a:lnTo>
                <a:lnTo>
                  <a:pt x="25557" y="9160"/>
                </a:lnTo>
                <a:lnTo>
                  <a:pt x="23951" y="9894"/>
                </a:lnTo>
                <a:lnTo>
                  <a:pt x="22365" y="10627"/>
                </a:lnTo>
                <a:lnTo>
                  <a:pt x="20818" y="11381"/>
                </a:lnTo>
                <a:lnTo>
                  <a:pt x="19292" y="12154"/>
                </a:lnTo>
                <a:lnTo>
                  <a:pt x="17824" y="12927"/>
                </a:lnTo>
                <a:lnTo>
                  <a:pt x="16377" y="13740"/>
                </a:lnTo>
                <a:lnTo>
                  <a:pt x="14989" y="14553"/>
                </a:lnTo>
                <a:lnTo>
                  <a:pt x="13621" y="15386"/>
                </a:lnTo>
                <a:lnTo>
                  <a:pt x="12313" y="16218"/>
                </a:lnTo>
                <a:lnTo>
                  <a:pt x="11084" y="17051"/>
                </a:lnTo>
                <a:lnTo>
                  <a:pt x="9914" y="17884"/>
                </a:lnTo>
                <a:lnTo>
                  <a:pt x="8804" y="18716"/>
                </a:lnTo>
                <a:lnTo>
                  <a:pt x="7753" y="19549"/>
                </a:lnTo>
                <a:lnTo>
                  <a:pt x="6762" y="20382"/>
                </a:lnTo>
                <a:lnTo>
                  <a:pt x="5810" y="21214"/>
                </a:lnTo>
                <a:lnTo>
                  <a:pt x="4938" y="22027"/>
                </a:lnTo>
                <a:lnTo>
                  <a:pt x="4125" y="22860"/>
                </a:lnTo>
                <a:lnTo>
                  <a:pt x="3371" y="23693"/>
                </a:lnTo>
                <a:lnTo>
                  <a:pt x="2697" y="24505"/>
                </a:lnTo>
                <a:lnTo>
                  <a:pt x="2380" y="24902"/>
                </a:lnTo>
                <a:lnTo>
                  <a:pt x="2063" y="25298"/>
                </a:lnTo>
                <a:lnTo>
                  <a:pt x="1785" y="25715"/>
                </a:lnTo>
                <a:lnTo>
                  <a:pt x="1528" y="26111"/>
                </a:lnTo>
                <a:lnTo>
                  <a:pt x="1270" y="26508"/>
                </a:lnTo>
                <a:lnTo>
                  <a:pt x="1032" y="26904"/>
                </a:lnTo>
                <a:lnTo>
                  <a:pt x="814" y="27281"/>
                </a:lnTo>
                <a:lnTo>
                  <a:pt x="616" y="27678"/>
                </a:lnTo>
                <a:lnTo>
                  <a:pt x="437" y="28054"/>
                </a:lnTo>
                <a:lnTo>
                  <a:pt x="279" y="28451"/>
                </a:lnTo>
                <a:lnTo>
                  <a:pt x="120" y="28827"/>
                </a:lnTo>
                <a:lnTo>
                  <a:pt x="1" y="29204"/>
                </a:lnTo>
                <a:lnTo>
                  <a:pt x="61560" y="29204"/>
                </a:lnTo>
                <a:lnTo>
                  <a:pt x="6156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67" name="Google Shape;67;p3"/>
          <p:cNvSpPr/>
          <p:nvPr/>
        </p:nvSpPr>
        <p:spPr>
          <a:xfrm>
            <a:off x="11" y="2611497"/>
            <a:ext cx="725708" cy="1448283"/>
          </a:xfrm>
          <a:custGeom>
            <a:avLst/>
            <a:gdLst/>
            <a:ahLst/>
            <a:cxnLst/>
            <a:rect l="l" t="t" r="r" b="b"/>
            <a:pathLst>
              <a:path w="25297" h="50476" extrusionOk="0">
                <a:moveTo>
                  <a:pt x="1" y="1"/>
                </a:moveTo>
                <a:lnTo>
                  <a:pt x="1" y="50475"/>
                </a:lnTo>
                <a:lnTo>
                  <a:pt x="2694" y="50358"/>
                </a:lnTo>
                <a:lnTo>
                  <a:pt x="5154" y="50007"/>
                </a:lnTo>
                <a:lnTo>
                  <a:pt x="7613" y="49304"/>
                </a:lnTo>
                <a:lnTo>
                  <a:pt x="9838" y="48484"/>
                </a:lnTo>
                <a:lnTo>
                  <a:pt x="12063" y="47430"/>
                </a:lnTo>
                <a:lnTo>
                  <a:pt x="14171" y="46142"/>
                </a:lnTo>
                <a:lnTo>
                  <a:pt x="16162" y="44737"/>
                </a:lnTo>
                <a:lnTo>
                  <a:pt x="17919" y="43097"/>
                </a:lnTo>
                <a:lnTo>
                  <a:pt x="19558" y="41341"/>
                </a:lnTo>
                <a:lnTo>
                  <a:pt x="20964" y="39350"/>
                </a:lnTo>
                <a:lnTo>
                  <a:pt x="22252" y="37242"/>
                </a:lnTo>
                <a:lnTo>
                  <a:pt x="23306" y="35017"/>
                </a:lnTo>
                <a:lnTo>
                  <a:pt x="24126" y="32792"/>
                </a:lnTo>
                <a:lnTo>
                  <a:pt x="24828" y="30332"/>
                </a:lnTo>
                <a:lnTo>
                  <a:pt x="25180" y="27873"/>
                </a:lnTo>
                <a:lnTo>
                  <a:pt x="25297" y="25296"/>
                </a:lnTo>
                <a:lnTo>
                  <a:pt x="25180" y="22720"/>
                </a:lnTo>
                <a:lnTo>
                  <a:pt x="24828" y="20144"/>
                </a:lnTo>
                <a:lnTo>
                  <a:pt x="24126" y="17801"/>
                </a:lnTo>
                <a:lnTo>
                  <a:pt x="23306" y="15459"/>
                </a:lnTo>
                <a:lnTo>
                  <a:pt x="22252" y="13234"/>
                </a:lnTo>
                <a:lnTo>
                  <a:pt x="20964" y="11126"/>
                </a:lnTo>
                <a:lnTo>
                  <a:pt x="19558" y="9252"/>
                </a:lnTo>
                <a:lnTo>
                  <a:pt x="17919" y="7379"/>
                </a:lnTo>
                <a:lnTo>
                  <a:pt x="16162" y="5739"/>
                </a:lnTo>
                <a:lnTo>
                  <a:pt x="14171" y="4334"/>
                </a:lnTo>
                <a:lnTo>
                  <a:pt x="12063" y="3046"/>
                </a:lnTo>
                <a:lnTo>
                  <a:pt x="9838" y="1992"/>
                </a:lnTo>
                <a:lnTo>
                  <a:pt x="7613" y="1172"/>
                </a:lnTo>
                <a:lnTo>
                  <a:pt x="5154" y="586"/>
                </a:lnTo>
                <a:lnTo>
                  <a:pt x="2694" y="118"/>
                </a:lnTo>
                <a:lnTo>
                  <a:pt x="1" y="1"/>
                </a:lnTo>
                <a:close/>
              </a:path>
            </a:pathLst>
          </a:custGeom>
          <a:gradFill>
            <a:gsLst>
              <a:gs pos="0">
                <a:schemeClr val="accent3"/>
              </a:gs>
              <a:gs pos="56000">
                <a:schemeClr val="accent1"/>
              </a:gs>
              <a:gs pos="100000">
                <a:schemeClr val="accent1"/>
              </a:gs>
            </a:gsLst>
            <a:lin ang="1350003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 name="Google Shape;68;p3"/>
          <p:cNvSpPr/>
          <p:nvPr/>
        </p:nvSpPr>
        <p:spPr>
          <a:xfrm flipH="1">
            <a:off x="3311207" y="2592556"/>
            <a:ext cx="1486200" cy="1486200"/>
          </a:xfrm>
          <a:prstGeom prst="ellipse">
            <a:avLst/>
          </a:prstGeom>
          <a:gradFill>
            <a:gsLst>
              <a:gs pos="0">
                <a:schemeClr val="accent3"/>
              </a:gs>
              <a:gs pos="56000">
                <a:schemeClr val="accent1"/>
              </a:gs>
              <a:gs pos="100000">
                <a:schemeClr val="accent1"/>
              </a:gs>
            </a:gsLst>
            <a:lin ang="1350003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 name="Google Shape;69;p3"/>
          <p:cNvSpPr/>
          <p:nvPr/>
        </p:nvSpPr>
        <p:spPr>
          <a:xfrm rot="-5400000" flipH="1">
            <a:off x="1299729" y="2592569"/>
            <a:ext cx="1486200" cy="1486200"/>
          </a:xfrm>
          <a:prstGeom prst="ellipse">
            <a:avLst/>
          </a:prstGeom>
          <a:gradFill>
            <a:gsLst>
              <a:gs pos="0">
                <a:schemeClr val="accent3"/>
              </a:gs>
              <a:gs pos="35000">
                <a:schemeClr val="accent3"/>
              </a:gs>
              <a:gs pos="100000">
                <a:schemeClr val="accent1"/>
              </a:gs>
            </a:gsLst>
            <a:lin ang="8099331"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 name="Google Shape;70;p3"/>
          <p:cNvSpPr txBox="1">
            <a:spLocks noGrp="1"/>
          </p:cNvSpPr>
          <p:nvPr>
            <p:ph type="title"/>
          </p:nvPr>
        </p:nvSpPr>
        <p:spPr>
          <a:xfrm>
            <a:off x="115025" y="502775"/>
            <a:ext cx="4183800" cy="5877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71" name="Google Shape;71;p3"/>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72" name="Google Shape;72;p3"/>
          <p:cNvSpPr txBox="1">
            <a:spLocks noGrp="1"/>
          </p:cNvSpPr>
          <p:nvPr>
            <p:ph type="body" idx="1"/>
          </p:nvPr>
        </p:nvSpPr>
        <p:spPr>
          <a:xfrm>
            <a:off x="3511550" y="587150"/>
            <a:ext cx="4371600" cy="25263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a:buChar char="●"/>
              <a:defRPr sz="1000"/>
            </a:lvl1pPr>
            <a:lvl2pPr marL="914400" lvl="1" indent="-292100">
              <a:lnSpc>
                <a:spcPct val="115000"/>
              </a:lnSpc>
              <a:spcBef>
                <a:spcPts val="800"/>
              </a:spcBef>
              <a:spcAft>
                <a:spcPts val="0"/>
              </a:spcAft>
              <a:buClr>
                <a:schemeClr val="lt1"/>
              </a:buClr>
              <a:buSzPts val="1000"/>
              <a:buFont typeface="Sora"/>
              <a:buChar char="○"/>
              <a:defRPr sz="1000"/>
            </a:lvl2pPr>
            <a:lvl3pPr marL="1371600" lvl="2" indent="-292100">
              <a:lnSpc>
                <a:spcPct val="115000"/>
              </a:lnSpc>
              <a:spcBef>
                <a:spcPts val="800"/>
              </a:spcBef>
              <a:spcAft>
                <a:spcPts val="0"/>
              </a:spcAft>
              <a:buClr>
                <a:schemeClr val="lt1"/>
              </a:buClr>
              <a:buSzPts val="1000"/>
              <a:buFont typeface="Sora"/>
              <a:buChar char="■"/>
              <a:defRPr sz="1000"/>
            </a:lvl3pPr>
            <a:lvl4pPr marL="1828800" lvl="3" indent="-292100">
              <a:lnSpc>
                <a:spcPct val="115000"/>
              </a:lnSpc>
              <a:spcBef>
                <a:spcPts val="800"/>
              </a:spcBef>
              <a:spcAft>
                <a:spcPts val="0"/>
              </a:spcAft>
              <a:buClr>
                <a:schemeClr val="lt1"/>
              </a:buClr>
              <a:buSzPts val="1000"/>
              <a:buFont typeface="Sora"/>
              <a:buChar char="●"/>
              <a:defRPr sz="1000"/>
            </a:lvl4pPr>
            <a:lvl5pPr marL="2286000" lvl="4" indent="-292100">
              <a:lnSpc>
                <a:spcPct val="115000"/>
              </a:lnSpc>
              <a:spcBef>
                <a:spcPts val="800"/>
              </a:spcBef>
              <a:spcAft>
                <a:spcPts val="0"/>
              </a:spcAft>
              <a:buClr>
                <a:schemeClr val="lt1"/>
              </a:buClr>
              <a:buSzPts val="1000"/>
              <a:buFont typeface="Sora"/>
              <a:buChar char="○"/>
              <a:defRPr sz="1000"/>
            </a:lvl5pPr>
            <a:lvl6pPr marL="2743200" lvl="5" indent="-292100">
              <a:lnSpc>
                <a:spcPct val="115000"/>
              </a:lnSpc>
              <a:spcBef>
                <a:spcPts val="800"/>
              </a:spcBef>
              <a:spcAft>
                <a:spcPts val="0"/>
              </a:spcAft>
              <a:buClr>
                <a:schemeClr val="lt1"/>
              </a:buClr>
              <a:buSzPts val="1000"/>
              <a:buFont typeface="Sora"/>
              <a:buChar char="■"/>
              <a:defRPr sz="1000"/>
            </a:lvl6pPr>
            <a:lvl7pPr marL="3200400" lvl="6" indent="-292100">
              <a:lnSpc>
                <a:spcPct val="115000"/>
              </a:lnSpc>
              <a:spcBef>
                <a:spcPts val="800"/>
              </a:spcBef>
              <a:spcAft>
                <a:spcPts val="0"/>
              </a:spcAft>
              <a:buClr>
                <a:schemeClr val="lt1"/>
              </a:buClr>
              <a:buSzPts val="1000"/>
              <a:buFont typeface="Sora"/>
              <a:buChar char="●"/>
              <a:defRPr sz="1000"/>
            </a:lvl7pPr>
            <a:lvl8pPr marL="3657600" lvl="7" indent="-292100">
              <a:lnSpc>
                <a:spcPct val="115000"/>
              </a:lnSpc>
              <a:spcBef>
                <a:spcPts val="800"/>
              </a:spcBef>
              <a:spcAft>
                <a:spcPts val="0"/>
              </a:spcAft>
              <a:buClr>
                <a:schemeClr val="lt1"/>
              </a:buClr>
              <a:buSzPts val="1000"/>
              <a:buFont typeface="Sora"/>
              <a:buChar char="○"/>
              <a:defRPr sz="1000"/>
            </a:lvl8pPr>
            <a:lvl9pPr marL="4114800" lvl="8" indent="-292100">
              <a:lnSpc>
                <a:spcPct val="115000"/>
              </a:lnSpc>
              <a:spcBef>
                <a:spcPts val="800"/>
              </a:spcBef>
              <a:spcAft>
                <a:spcPts val="800"/>
              </a:spcAft>
              <a:buClr>
                <a:schemeClr val="lt1"/>
              </a:buClr>
              <a:buSzPts val="1000"/>
              <a:buFont typeface="Sora"/>
              <a:buChar char="■"/>
              <a:defRPr sz="1000"/>
            </a:lvl9pPr>
          </a:lstStyle>
          <a:p>
            <a:endParaRPr/>
          </a:p>
        </p:txBody>
      </p:sp>
      <p:sp>
        <p:nvSpPr>
          <p:cNvPr id="73" name="Google Shape;73;p3"/>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 Alt 4">
  <p:cSld name="BLANK_1_1_1_1_1_1_1_1_1_1_2_1">
    <p:spTree>
      <p:nvGrpSpPr>
        <p:cNvPr id="1" name="Shape 432"/>
        <p:cNvGrpSpPr/>
        <p:nvPr/>
      </p:nvGrpSpPr>
      <p:grpSpPr>
        <a:xfrm>
          <a:off x="0" y="0"/>
          <a:ext cx="0" cy="0"/>
          <a:chOff x="0" y="0"/>
          <a:chExt cx="0" cy="0"/>
        </a:xfrm>
      </p:grpSpPr>
      <p:grpSp>
        <p:nvGrpSpPr>
          <p:cNvPr id="433" name="Google Shape;433;p21"/>
          <p:cNvGrpSpPr/>
          <p:nvPr/>
        </p:nvGrpSpPr>
        <p:grpSpPr>
          <a:xfrm flipH="1">
            <a:off x="3199575" y="156175"/>
            <a:ext cx="1851000" cy="1225325"/>
            <a:chOff x="461225" y="3875100"/>
            <a:chExt cx="1851000" cy="1225325"/>
          </a:xfrm>
        </p:grpSpPr>
        <p:grpSp>
          <p:nvGrpSpPr>
            <p:cNvPr id="434" name="Google Shape;434;p21"/>
            <p:cNvGrpSpPr/>
            <p:nvPr/>
          </p:nvGrpSpPr>
          <p:grpSpPr>
            <a:xfrm>
              <a:off x="461225" y="3875100"/>
              <a:ext cx="1851000" cy="114600"/>
              <a:chOff x="461225" y="3504775"/>
              <a:chExt cx="1851000" cy="114600"/>
            </a:xfrm>
          </p:grpSpPr>
          <p:sp>
            <p:nvSpPr>
              <p:cNvPr id="435" name="Google Shape;435;p21"/>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6" name="Google Shape;436;p21"/>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7" name="Google Shape;437;p21"/>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8" name="Google Shape;438;p21"/>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39" name="Google Shape;439;p21"/>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40" name="Google Shape;440;p21"/>
            <p:cNvGrpSpPr/>
            <p:nvPr/>
          </p:nvGrpSpPr>
          <p:grpSpPr>
            <a:xfrm>
              <a:off x="461225" y="3989700"/>
              <a:ext cx="1480800" cy="1110725"/>
              <a:chOff x="461225" y="3249175"/>
              <a:chExt cx="1480800" cy="1110725"/>
            </a:xfrm>
          </p:grpSpPr>
          <p:sp>
            <p:nvSpPr>
              <p:cNvPr id="441" name="Google Shape;441;p21"/>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2" name="Google Shape;442;p21"/>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3" name="Google Shape;443;p21"/>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4" name="Google Shape;444;p21"/>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45" name="Google Shape;445;p21"/>
            <p:cNvGrpSpPr/>
            <p:nvPr/>
          </p:nvGrpSpPr>
          <p:grpSpPr>
            <a:xfrm>
              <a:off x="831425" y="4360025"/>
              <a:ext cx="1480800" cy="370200"/>
              <a:chOff x="831425" y="3249175"/>
              <a:chExt cx="1480800" cy="370200"/>
            </a:xfrm>
          </p:grpSpPr>
          <p:sp>
            <p:nvSpPr>
              <p:cNvPr id="446" name="Google Shape;446;p21"/>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7" name="Google Shape;447;p21"/>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8" name="Google Shape;448;p21"/>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49" name="Google Shape;449;p21"/>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450" name="Google Shape;450;p21"/>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51" name="Google Shape;451;p21"/>
          <p:cNvSpPr/>
          <p:nvPr/>
        </p:nvSpPr>
        <p:spPr>
          <a:xfrm>
            <a:off x="5023375" y="3994875"/>
            <a:ext cx="3941541" cy="1148616"/>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u="sng">
              <a:solidFill>
                <a:schemeClr val="lt1"/>
              </a:solidFill>
              <a:latin typeface="Sora"/>
              <a:ea typeface="Sora"/>
              <a:cs typeface="Sora"/>
              <a:sym typeface="Sora"/>
            </a:endParaRPr>
          </a:p>
        </p:txBody>
      </p:sp>
      <p:sp>
        <p:nvSpPr>
          <p:cNvPr id="452" name="Google Shape;452;p21"/>
          <p:cNvSpPr/>
          <p:nvPr/>
        </p:nvSpPr>
        <p:spPr>
          <a:xfrm rot="5400000">
            <a:off x="6364434" y="2363929"/>
            <a:ext cx="912991" cy="4646142"/>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53" name="Google Shape;453;p21"/>
          <p:cNvSpPr txBox="1">
            <a:spLocks noGrp="1"/>
          </p:cNvSpPr>
          <p:nvPr>
            <p:ph type="title" idx="2"/>
          </p:nvPr>
        </p:nvSpPr>
        <p:spPr>
          <a:xfrm>
            <a:off x="115025" y="5027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54" name="Google Shape;454;p21"/>
          <p:cNvSpPr/>
          <p:nvPr/>
        </p:nvSpPr>
        <p:spPr>
          <a:xfrm>
            <a:off x="1643225" y="-725"/>
            <a:ext cx="5761425" cy="711800"/>
          </a:xfrm>
          <a:custGeom>
            <a:avLst/>
            <a:gdLst/>
            <a:ahLst/>
            <a:cxnLst/>
            <a:rect l="l" t="t" r="r" b="b"/>
            <a:pathLst>
              <a:path w="230457" h="28472" extrusionOk="0">
                <a:moveTo>
                  <a:pt x="0" y="0"/>
                </a:moveTo>
                <a:lnTo>
                  <a:pt x="230457" y="28472"/>
                </a:lnTo>
                <a:lnTo>
                  <a:pt x="220381" y="20"/>
                </a:lnTo>
                <a:close/>
              </a:path>
            </a:pathLst>
          </a:custGeom>
          <a:solidFill>
            <a:schemeClr val="lt1"/>
          </a:solidFill>
          <a:ln>
            <a:noFill/>
          </a:ln>
        </p:spPr>
      </p:sp>
      <p:sp>
        <p:nvSpPr>
          <p:cNvPr id="455" name="Google Shape;455;p21"/>
          <p:cNvSpPr/>
          <p:nvPr/>
        </p:nvSpPr>
        <p:spPr>
          <a:xfrm>
            <a:off x="7140700" y="-1350"/>
            <a:ext cx="2003375" cy="714225"/>
          </a:xfrm>
          <a:custGeom>
            <a:avLst/>
            <a:gdLst/>
            <a:ahLst/>
            <a:cxnLst/>
            <a:rect l="l" t="t" r="r" b="b"/>
            <a:pathLst>
              <a:path w="80135" h="28569" extrusionOk="0">
                <a:moveTo>
                  <a:pt x="10558" y="28569"/>
                </a:moveTo>
                <a:lnTo>
                  <a:pt x="67491" y="18220"/>
                </a:lnTo>
                <a:lnTo>
                  <a:pt x="80135" y="0"/>
                </a:lnTo>
                <a:lnTo>
                  <a:pt x="0" y="45"/>
                </a:lnTo>
                <a:close/>
              </a:path>
            </a:pathLst>
          </a:custGeom>
          <a:gradFill>
            <a:gsLst>
              <a:gs pos="0">
                <a:schemeClr val="accent2"/>
              </a:gs>
              <a:gs pos="21000">
                <a:schemeClr val="lt2"/>
              </a:gs>
              <a:gs pos="49000">
                <a:schemeClr val="accent1"/>
              </a:gs>
              <a:gs pos="75000">
                <a:schemeClr val="accent3"/>
              </a:gs>
              <a:gs pos="100000">
                <a:schemeClr val="accent4"/>
              </a:gs>
            </a:gsLst>
            <a:lin ang="0" scaled="0"/>
          </a:gradFill>
          <a:ln>
            <a:noFill/>
          </a:ln>
          <a:effectLst>
            <a:outerShdw blurRad="314325" dist="28575" dir="5400000" algn="bl" rotWithShape="0">
              <a:schemeClr val="accent4">
                <a:alpha val="24000"/>
              </a:schemeClr>
            </a:outerShdw>
          </a:effectLst>
        </p:spPr>
      </p:sp>
      <p:sp>
        <p:nvSpPr>
          <p:cNvPr id="456" name="Google Shape;456;p21"/>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os="317">
          <p15:clr>
            <a:srgbClr val="E46962"/>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teps">
  <p:cSld name="BLANK_1_1_1_1_1_1_1_1_1_1_2_1_1">
    <p:spTree>
      <p:nvGrpSpPr>
        <p:cNvPr id="1" name="Shape 457"/>
        <p:cNvGrpSpPr/>
        <p:nvPr/>
      </p:nvGrpSpPr>
      <p:grpSpPr>
        <a:xfrm>
          <a:off x="0" y="0"/>
          <a:ext cx="0" cy="0"/>
          <a:chOff x="0" y="0"/>
          <a:chExt cx="0" cy="0"/>
        </a:xfrm>
      </p:grpSpPr>
      <p:grpSp>
        <p:nvGrpSpPr>
          <p:cNvPr id="458" name="Google Shape;458;p22"/>
          <p:cNvGrpSpPr/>
          <p:nvPr/>
        </p:nvGrpSpPr>
        <p:grpSpPr>
          <a:xfrm flipH="1">
            <a:off x="3199575" y="156175"/>
            <a:ext cx="1851000" cy="1225325"/>
            <a:chOff x="461225" y="3875100"/>
            <a:chExt cx="1851000" cy="1225325"/>
          </a:xfrm>
        </p:grpSpPr>
        <p:grpSp>
          <p:nvGrpSpPr>
            <p:cNvPr id="459" name="Google Shape;459;p22"/>
            <p:cNvGrpSpPr/>
            <p:nvPr/>
          </p:nvGrpSpPr>
          <p:grpSpPr>
            <a:xfrm>
              <a:off x="461225" y="3875100"/>
              <a:ext cx="1851000" cy="114600"/>
              <a:chOff x="461225" y="3504775"/>
              <a:chExt cx="1851000" cy="114600"/>
            </a:xfrm>
          </p:grpSpPr>
          <p:sp>
            <p:nvSpPr>
              <p:cNvPr id="460" name="Google Shape;460;p22"/>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1" name="Google Shape;461;p22"/>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2" name="Google Shape;462;p22"/>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3" name="Google Shape;463;p22"/>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4" name="Google Shape;464;p22"/>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65" name="Google Shape;465;p22"/>
            <p:cNvGrpSpPr/>
            <p:nvPr/>
          </p:nvGrpSpPr>
          <p:grpSpPr>
            <a:xfrm>
              <a:off x="461225" y="3989700"/>
              <a:ext cx="1480800" cy="1110725"/>
              <a:chOff x="461225" y="3249175"/>
              <a:chExt cx="1480800" cy="1110725"/>
            </a:xfrm>
          </p:grpSpPr>
          <p:sp>
            <p:nvSpPr>
              <p:cNvPr id="466" name="Google Shape;466;p22"/>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7" name="Google Shape;467;p22"/>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8" name="Google Shape;468;p22"/>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69" name="Google Shape;469;p22"/>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470" name="Google Shape;470;p22"/>
            <p:cNvGrpSpPr/>
            <p:nvPr/>
          </p:nvGrpSpPr>
          <p:grpSpPr>
            <a:xfrm>
              <a:off x="831425" y="4360025"/>
              <a:ext cx="1480800" cy="370200"/>
              <a:chOff x="831425" y="3249175"/>
              <a:chExt cx="1480800" cy="370200"/>
            </a:xfrm>
          </p:grpSpPr>
          <p:sp>
            <p:nvSpPr>
              <p:cNvPr id="471" name="Google Shape;471;p22"/>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2" name="Google Shape;472;p22"/>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3" name="Google Shape;473;p22"/>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74" name="Google Shape;474;p22"/>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475" name="Google Shape;475;p22"/>
          <p:cNvSpPr/>
          <p:nvPr/>
        </p:nvSpPr>
        <p:spPr>
          <a:xfrm>
            <a:off x="5023375" y="3994875"/>
            <a:ext cx="3941541" cy="1148616"/>
          </a:xfrm>
          <a:custGeom>
            <a:avLst/>
            <a:gdLst/>
            <a:ahLst/>
            <a:cxnLst/>
            <a:rect l="l" t="t" r="r" b="b"/>
            <a:pathLst>
              <a:path w="109754" h="47273" extrusionOk="0">
                <a:moveTo>
                  <a:pt x="93188" y="0"/>
                </a:moveTo>
                <a:lnTo>
                  <a:pt x="91918" y="29"/>
                </a:lnTo>
                <a:lnTo>
                  <a:pt x="90619" y="87"/>
                </a:lnTo>
                <a:lnTo>
                  <a:pt x="89292" y="144"/>
                </a:lnTo>
                <a:lnTo>
                  <a:pt x="87906" y="260"/>
                </a:lnTo>
                <a:lnTo>
                  <a:pt x="86521" y="404"/>
                </a:lnTo>
                <a:lnTo>
                  <a:pt x="85107" y="606"/>
                </a:lnTo>
                <a:lnTo>
                  <a:pt x="83664" y="808"/>
                </a:lnTo>
                <a:lnTo>
                  <a:pt x="82163" y="1039"/>
                </a:lnTo>
                <a:lnTo>
                  <a:pt x="80663" y="1328"/>
                </a:lnTo>
                <a:lnTo>
                  <a:pt x="79162" y="1616"/>
                </a:lnTo>
                <a:lnTo>
                  <a:pt x="77604" y="1963"/>
                </a:lnTo>
                <a:lnTo>
                  <a:pt x="76045" y="2309"/>
                </a:lnTo>
                <a:lnTo>
                  <a:pt x="74458" y="2713"/>
                </a:lnTo>
                <a:lnTo>
                  <a:pt x="72842" y="3146"/>
                </a:lnTo>
                <a:lnTo>
                  <a:pt x="71226" y="3579"/>
                </a:lnTo>
                <a:lnTo>
                  <a:pt x="69581" y="4069"/>
                </a:lnTo>
                <a:lnTo>
                  <a:pt x="67907" y="4560"/>
                </a:lnTo>
                <a:lnTo>
                  <a:pt x="66233" y="5108"/>
                </a:lnTo>
                <a:lnTo>
                  <a:pt x="64559" y="5657"/>
                </a:lnTo>
                <a:lnTo>
                  <a:pt x="62856" y="6263"/>
                </a:lnTo>
                <a:lnTo>
                  <a:pt x="61154" y="6869"/>
                </a:lnTo>
                <a:lnTo>
                  <a:pt x="59422" y="7504"/>
                </a:lnTo>
                <a:lnTo>
                  <a:pt x="57690" y="8167"/>
                </a:lnTo>
                <a:lnTo>
                  <a:pt x="55959" y="8860"/>
                </a:lnTo>
                <a:lnTo>
                  <a:pt x="54227" y="9582"/>
                </a:lnTo>
                <a:lnTo>
                  <a:pt x="52467" y="10332"/>
                </a:lnTo>
                <a:lnTo>
                  <a:pt x="50735" y="11082"/>
                </a:lnTo>
                <a:lnTo>
                  <a:pt x="48975" y="11890"/>
                </a:lnTo>
                <a:lnTo>
                  <a:pt x="47214" y="12698"/>
                </a:lnTo>
                <a:lnTo>
                  <a:pt x="45454" y="13535"/>
                </a:lnTo>
                <a:lnTo>
                  <a:pt x="43694" y="14401"/>
                </a:lnTo>
                <a:lnTo>
                  <a:pt x="41933" y="15296"/>
                </a:lnTo>
                <a:lnTo>
                  <a:pt x="40230" y="16190"/>
                </a:lnTo>
                <a:lnTo>
                  <a:pt x="38528" y="17085"/>
                </a:lnTo>
                <a:lnTo>
                  <a:pt x="36825" y="18009"/>
                </a:lnTo>
                <a:lnTo>
                  <a:pt x="35122" y="18961"/>
                </a:lnTo>
                <a:lnTo>
                  <a:pt x="33477" y="19913"/>
                </a:lnTo>
                <a:lnTo>
                  <a:pt x="31832" y="20895"/>
                </a:lnTo>
                <a:lnTo>
                  <a:pt x="30187" y="21876"/>
                </a:lnTo>
                <a:lnTo>
                  <a:pt x="28600" y="22857"/>
                </a:lnTo>
                <a:lnTo>
                  <a:pt x="27013" y="23867"/>
                </a:lnTo>
                <a:lnTo>
                  <a:pt x="25454" y="24877"/>
                </a:lnTo>
                <a:lnTo>
                  <a:pt x="23925" y="25887"/>
                </a:lnTo>
                <a:lnTo>
                  <a:pt x="22395" y="26926"/>
                </a:lnTo>
                <a:lnTo>
                  <a:pt x="20923" y="27965"/>
                </a:lnTo>
                <a:lnTo>
                  <a:pt x="19480" y="29004"/>
                </a:lnTo>
                <a:lnTo>
                  <a:pt x="18037" y="30072"/>
                </a:lnTo>
                <a:lnTo>
                  <a:pt x="16652" y="31111"/>
                </a:lnTo>
                <a:lnTo>
                  <a:pt x="15354" y="32150"/>
                </a:lnTo>
                <a:lnTo>
                  <a:pt x="14084" y="33160"/>
                </a:lnTo>
                <a:lnTo>
                  <a:pt x="12843" y="34199"/>
                </a:lnTo>
                <a:lnTo>
                  <a:pt x="11631" y="35209"/>
                </a:lnTo>
                <a:lnTo>
                  <a:pt x="10447" y="36248"/>
                </a:lnTo>
                <a:lnTo>
                  <a:pt x="9293" y="37258"/>
                </a:lnTo>
                <a:lnTo>
                  <a:pt x="8196" y="38297"/>
                </a:lnTo>
                <a:lnTo>
                  <a:pt x="7129" y="39307"/>
                </a:lnTo>
                <a:lnTo>
                  <a:pt x="6090" y="40317"/>
                </a:lnTo>
                <a:lnTo>
                  <a:pt x="5108" y="41327"/>
                </a:lnTo>
                <a:lnTo>
                  <a:pt x="4156" y="42337"/>
                </a:lnTo>
                <a:lnTo>
                  <a:pt x="3233" y="43347"/>
                </a:lnTo>
                <a:lnTo>
                  <a:pt x="2367" y="44357"/>
                </a:lnTo>
                <a:lnTo>
                  <a:pt x="1530" y="45339"/>
                </a:lnTo>
                <a:lnTo>
                  <a:pt x="751" y="46320"/>
                </a:lnTo>
                <a:lnTo>
                  <a:pt x="0" y="47272"/>
                </a:lnTo>
                <a:lnTo>
                  <a:pt x="76016" y="47272"/>
                </a:lnTo>
                <a:lnTo>
                  <a:pt x="78152" y="45916"/>
                </a:lnTo>
                <a:lnTo>
                  <a:pt x="80230" y="44531"/>
                </a:lnTo>
                <a:lnTo>
                  <a:pt x="82250" y="43145"/>
                </a:lnTo>
                <a:lnTo>
                  <a:pt x="84241" y="41731"/>
                </a:lnTo>
                <a:lnTo>
                  <a:pt x="86146" y="40317"/>
                </a:lnTo>
                <a:lnTo>
                  <a:pt x="88022" y="38903"/>
                </a:lnTo>
                <a:lnTo>
                  <a:pt x="89840" y="37460"/>
                </a:lnTo>
                <a:lnTo>
                  <a:pt x="91572" y="36046"/>
                </a:lnTo>
                <a:lnTo>
                  <a:pt x="93245" y="34603"/>
                </a:lnTo>
                <a:lnTo>
                  <a:pt x="94862" y="33160"/>
                </a:lnTo>
                <a:lnTo>
                  <a:pt x="96420" y="31717"/>
                </a:lnTo>
                <a:lnTo>
                  <a:pt x="97892" y="30303"/>
                </a:lnTo>
                <a:lnTo>
                  <a:pt x="99277" y="28860"/>
                </a:lnTo>
                <a:lnTo>
                  <a:pt x="100605" y="27446"/>
                </a:lnTo>
                <a:lnTo>
                  <a:pt x="101846" y="26060"/>
                </a:lnTo>
                <a:lnTo>
                  <a:pt x="103000" y="24646"/>
                </a:lnTo>
                <a:lnTo>
                  <a:pt x="104068" y="23290"/>
                </a:lnTo>
                <a:lnTo>
                  <a:pt x="105049" y="21934"/>
                </a:lnTo>
                <a:lnTo>
                  <a:pt x="105944" y="20606"/>
                </a:lnTo>
                <a:lnTo>
                  <a:pt x="106752" y="19307"/>
                </a:lnTo>
                <a:lnTo>
                  <a:pt x="107444" y="18037"/>
                </a:lnTo>
                <a:lnTo>
                  <a:pt x="107791" y="17431"/>
                </a:lnTo>
                <a:lnTo>
                  <a:pt x="108079" y="16796"/>
                </a:lnTo>
                <a:lnTo>
                  <a:pt x="108339" y="16190"/>
                </a:lnTo>
                <a:lnTo>
                  <a:pt x="108599" y="15584"/>
                </a:lnTo>
                <a:lnTo>
                  <a:pt x="108830" y="15007"/>
                </a:lnTo>
                <a:lnTo>
                  <a:pt x="109032" y="14401"/>
                </a:lnTo>
                <a:lnTo>
                  <a:pt x="109205" y="13824"/>
                </a:lnTo>
                <a:lnTo>
                  <a:pt x="109349" y="13218"/>
                </a:lnTo>
                <a:lnTo>
                  <a:pt x="109493" y="12670"/>
                </a:lnTo>
                <a:lnTo>
                  <a:pt x="109609" y="12092"/>
                </a:lnTo>
                <a:lnTo>
                  <a:pt x="109667" y="11544"/>
                </a:lnTo>
                <a:lnTo>
                  <a:pt x="109724" y="10996"/>
                </a:lnTo>
                <a:lnTo>
                  <a:pt x="109753" y="10447"/>
                </a:lnTo>
                <a:lnTo>
                  <a:pt x="109753" y="9928"/>
                </a:lnTo>
                <a:lnTo>
                  <a:pt x="109753" y="9437"/>
                </a:lnTo>
                <a:lnTo>
                  <a:pt x="109695" y="8918"/>
                </a:lnTo>
                <a:lnTo>
                  <a:pt x="109609" y="8427"/>
                </a:lnTo>
                <a:lnTo>
                  <a:pt x="109522" y="7965"/>
                </a:lnTo>
                <a:lnTo>
                  <a:pt x="109378" y="7504"/>
                </a:lnTo>
                <a:lnTo>
                  <a:pt x="109234" y="7042"/>
                </a:lnTo>
                <a:lnTo>
                  <a:pt x="109060" y="6609"/>
                </a:lnTo>
                <a:lnTo>
                  <a:pt x="108858" y="6176"/>
                </a:lnTo>
                <a:lnTo>
                  <a:pt x="108656" y="5801"/>
                </a:lnTo>
                <a:lnTo>
                  <a:pt x="108426" y="5426"/>
                </a:lnTo>
                <a:lnTo>
                  <a:pt x="108195" y="5079"/>
                </a:lnTo>
                <a:lnTo>
                  <a:pt x="107935" y="4733"/>
                </a:lnTo>
                <a:lnTo>
                  <a:pt x="107646" y="4416"/>
                </a:lnTo>
                <a:lnTo>
                  <a:pt x="107358" y="4098"/>
                </a:lnTo>
                <a:lnTo>
                  <a:pt x="107011" y="3810"/>
                </a:lnTo>
                <a:lnTo>
                  <a:pt x="106694" y="3492"/>
                </a:lnTo>
                <a:lnTo>
                  <a:pt x="106319" y="3232"/>
                </a:lnTo>
                <a:lnTo>
                  <a:pt x="105944" y="2944"/>
                </a:lnTo>
                <a:lnTo>
                  <a:pt x="105568" y="2684"/>
                </a:lnTo>
                <a:lnTo>
                  <a:pt x="105164" y="2453"/>
                </a:lnTo>
                <a:lnTo>
                  <a:pt x="104732" y="2222"/>
                </a:lnTo>
                <a:lnTo>
                  <a:pt x="104270" y="1991"/>
                </a:lnTo>
                <a:lnTo>
                  <a:pt x="103808" y="1789"/>
                </a:lnTo>
                <a:lnTo>
                  <a:pt x="103317" y="1587"/>
                </a:lnTo>
                <a:lnTo>
                  <a:pt x="102307" y="1212"/>
                </a:lnTo>
                <a:lnTo>
                  <a:pt x="101211" y="895"/>
                </a:lnTo>
                <a:lnTo>
                  <a:pt x="100027" y="635"/>
                </a:lnTo>
                <a:lnTo>
                  <a:pt x="98815" y="404"/>
                </a:lnTo>
                <a:lnTo>
                  <a:pt x="97517" y="231"/>
                </a:lnTo>
                <a:lnTo>
                  <a:pt x="96131" y="116"/>
                </a:lnTo>
                <a:lnTo>
                  <a:pt x="94688" y="29"/>
                </a:lnTo>
                <a:lnTo>
                  <a:pt x="93188"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76" name="Google Shape;476;p22"/>
          <p:cNvSpPr/>
          <p:nvPr/>
        </p:nvSpPr>
        <p:spPr>
          <a:xfrm rot="5400000">
            <a:off x="6364434" y="2363929"/>
            <a:ext cx="912991" cy="4646142"/>
          </a:xfrm>
          <a:custGeom>
            <a:avLst/>
            <a:gdLst/>
            <a:ahLst/>
            <a:cxnLst/>
            <a:rect l="l" t="t" r="r" b="b"/>
            <a:pathLst>
              <a:path w="39886" h="93762" fill="none" extrusionOk="0">
                <a:moveTo>
                  <a:pt x="39886" y="0"/>
                </a:moveTo>
                <a:lnTo>
                  <a:pt x="7330" y="0"/>
                </a:lnTo>
                <a:lnTo>
                  <a:pt x="7330" y="0"/>
                </a:lnTo>
                <a:lnTo>
                  <a:pt x="6362" y="3051"/>
                </a:lnTo>
                <a:lnTo>
                  <a:pt x="5470" y="6176"/>
                </a:lnTo>
                <a:lnTo>
                  <a:pt x="4614" y="9413"/>
                </a:lnTo>
                <a:lnTo>
                  <a:pt x="3832" y="12725"/>
                </a:lnTo>
                <a:lnTo>
                  <a:pt x="3088" y="16148"/>
                </a:lnTo>
                <a:lnTo>
                  <a:pt x="2456" y="19608"/>
                </a:lnTo>
                <a:lnTo>
                  <a:pt x="1860" y="23143"/>
                </a:lnTo>
                <a:lnTo>
                  <a:pt x="1340" y="26715"/>
                </a:lnTo>
                <a:lnTo>
                  <a:pt x="1340" y="26715"/>
                </a:lnTo>
                <a:lnTo>
                  <a:pt x="930" y="29989"/>
                </a:lnTo>
                <a:lnTo>
                  <a:pt x="633" y="33263"/>
                </a:lnTo>
                <a:lnTo>
                  <a:pt x="372" y="36463"/>
                </a:lnTo>
                <a:lnTo>
                  <a:pt x="186" y="39625"/>
                </a:lnTo>
                <a:lnTo>
                  <a:pt x="37" y="42714"/>
                </a:lnTo>
                <a:lnTo>
                  <a:pt x="0" y="45802"/>
                </a:lnTo>
                <a:lnTo>
                  <a:pt x="0" y="48778"/>
                </a:lnTo>
                <a:lnTo>
                  <a:pt x="112" y="51755"/>
                </a:lnTo>
                <a:lnTo>
                  <a:pt x="223" y="54620"/>
                </a:lnTo>
                <a:lnTo>
                  <a:pt x="447" y="57448"/>
                </a:lnTo>
                <a:lnTo>
                  <a:pt x="707" y="60201"/>
                </a:lnTo>
                <a:lnTo>
                  <a:pt x="1042" y="62843"/>
                </a:lnTo>
                <a:lnTo>
                  <a:pt x="1414" y="65447"/>
                </a:lnTo>
                <a:lnTo>
                  <a:pt x="1860" y="67940"/>
                </a:lnTo>
                <a:lnTo>
                  <a:pt x="2381" y="70358"/>
                </a:lnTo>
                <a:lnTo>
                  <a:pt x="2939" y="72665"/>
                </a:lnTo>
                <a:lnTo>
                  <a:pt x="3535" y="74898"/>
                </a:lnTo>
                <a:lnTo>
                  <a:pt x="4204" y="77018"/>
                </a:lnTo>
                <a:lnTo>
                  <a:pt x="4949" y="79028"/>
                </a:lnTo>
                <a:lnTo>
                  <a:pt x="5321" y="79995"/>
                </a:lnTo>
                <a:lnTo>
                  <a:pt x="5693" y="80925"/>
                </a:lnTo>
                <a:lnTo>
                  <a:pt x="6102" y="81855"/>
                </a:lnTo>
                <a:lnTo>
                  <a:pt x="6549" y="82748"/>
                </a:lnTo>
                <a:lnTo>
                  <a:pt x="6958" y="83567"/>
                </a:lnTo>
                <a:lnTo>
                  <a:pt x="7404" y="84385"/>
                </a:lnTo>
                <a:lnTo>
                  <a:pt x="7851" y="85204"/>
                </a:lnTo>
                <a:lnTo>
                  <a:pt x="8334" y="85948"/>
                </a:lnTo>
                <a:lnTo>
                  <a:pt x="8818" y="86692"/>
                </a:lnTo>
                <a:lnTo>
                  <a:pt x="9302" y="87362"/>
                </a:lnTo>
                <a:lnTo>
                  <a:pt x="9786" y="88032"/>
                </a:lnTo>
                <a:lnTo>
                  <a:pt x="10306" y="88664"/>
                </a:lnTo>
                <a:lnTo>
                  <a:pt x="10827" y="89259"/>
                </a:lnTo>
                <a:lnTo>
                  <a:pt x="11385" y="89818"/>
                </a:lnTo>
                <a:lnTo>
                  <a:pt x="11906" y="90338"/>
                </a:lnTo>
                <a:lnTo>
                  <a:pt x="12464" y="90822"/>
                </a:lnTo>
                <a:lnTo>
                  <a:pt x="13060" y="91306"/>
                </a:lnTo>
                <a:lnTo>
                  <a:pt x="13618" y="91715"/>
                </a:lnTo>
                <a:lnTo>
                  <a:pt x="14213" y="92087"/>
                </a:lnTo>
                <a:lnTo>
                  <a:pt x="14808" y="92422"/>
                </a:lnTo>
                <a:lnTo>
                  <a:pt x="15404" y="92757"/>
                </a:lnTo>
                <a:lnTo>
                  <a:pt x="16036" y="93017"/>
                </a:lnTo>
                <a:lnTo>
                  <a:pt x="16669" y="93241"/>
                </a:lnTo>
                <a:lnTo>
                  <a:pt x="17301" y="93427"/>
                </a:lnTo>
                <a:lnTo>
                  <a:pt x="17971" y="93575"/>
                </a:lnTo>
                <a:lnTo>
                  <a:pt x="18604" y="93687"/>
                </a:lnTo>
                <a:lnTo>
                  <a:pt x="18604" y="93687"/>
                </a:lnTo>
                <a:lnTo>
                  <a:pt x="19311" y="93762"/>
                </a:lnTo>
                <a:lnTo>
                  <a:pt x="20017" y="93762"/>
                </a:lnTo>
                <a:lnTo>
                  <a:pt x="20017" y="93762"/>
                </a:lnTo>
                <a:lnTo>
                  <a:pt x="20650" y="93762"/>
                </a:lnTo>
                <a:lnTo>
                  <a:pt x="21320" y="93687"/>
                </a:lnTo>
                <a:lnTo>
                  <a:pt x="21952" y="93613"/>
                </a:lnTo>
                <a:lnTo>
                  <a:pt x="22622" y="93464"/>
                </a:lnTo>
                <a:lnTo>
                  <a:pt x="23254" y="93315"/>
                </a:lnTo>
                <a:lnTo>
                  <a:pt x="23924" y="93092"/>
                </a:lnTo>
                <a:lnTo>
                  <a:pt x="24557" y="92831"/>
                </a:lnTo>
                <a:lnTo>
                  <a:pt x="25189" y="92571"/>
                </a:lnTo>
                <a:lnTo>
                  <a:pt x="25859" y="92236"/>
                </a:lnTo>
                <a:lnTo>
                  <a:pt x="26491" y="91901"/>
                </a:lnTo>
                <a:lnTo>
                  <a:pt x="27124" y="91529"/>
                </a:lnTo>
                <a:lnTo>
                  <a:pt x="27794" y="91083"/>
                </a:lnTo>
                <a:lnTo>
                  <a:pt x="28426" y="90636"/>
                </a:lnTo>
                <a:lnTo>
                  <a:pt x="29059" y="90152"/>
                </a:lnTo>
                <a:lnTo>
                  <a:pt x="29691" y="89632"/>
                </a:lnTo>
                <a:lnTo>
                  <a:pt x="30324" y="89073"/>
                </a:lnTo>
                <a:lnTo>
                  <a:pt x="30956" y="88515"/>
                </a:lnTo>
                <a:lnTo>
                  <a:pt x="31589" y="87883"/>
                </a:lnTo>
                <a:lnTo>
                  <a:pt x="32221" y="87250"/>
                </a:lnTo>
                <a:lnTo>
                  <a:pt x="32817" y="86581"/>
                </a:lnTo>
                <a:lnTo>
                  <a:pt x="33449" y="85874"/>
                </a:lnTo>
                <a:lnTo>
                  <a:pt x="34045" y="85129"/>
                </a:lnTo>
                <a:lnTo>
                  <a:pt x="35272" y="83567"/>
                </a:lnTo>
                <a:lnTo>
                  <a:pt x="36463" y="81892"/>
                </a:lnTo>
                <a:lnTo>
                  <a:pt x="37616" y="80107"/>
                </a:lnTo>
                <a:lnTo>
                  <a:pt x="38770" y="78209"/>
                </a:lnTo>
                <a:lnTo>
                  <a:pt x="39886" y="76200"/>
                </a:lnTo>
                <a:lnTo>
                  <a:pt x="39886" y="0"/>
                </a:lnTo>
                <a:lnTo>
                  <a:pt x="39886"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477" name="Google Shape;477;p22"/>
          <p:cNvSpPr/>
          <p:nvPr/>
        </p:nvSpPr>
        <p:spPr>
          <a:xfrm>
            <a:off x="1643225" y="-725"/>
            <a:ext cx="5761425" cy="711800"/>
          </a:xfrm>
          <a:custGeom>
            <a:avLst/>
            <a:gdLst/>
            <a:ahLst/>
            <a:cxnLst/>
            <a:rect l="l" t="t" r="r" b="b"/>
            <a:pathLst>
              <a:path w="230457" h="28472" extrusionOk="0">
                <a:moveTo>
                  <a:pt x="0" y="0"/>
                </a:moveTo>
                <a:lnTo>
                  <a:pt x="230457" y="28472"/>
                </a:lnTo>
                <a:lnTo>
                  <a:pt x="220381" y="20"/>
                </a:lnTo>
                <a:close/>
              </a:path>
            </a:pathLst>
          </a:custGeom>
          <a:solidFill>
            <a:schemeClr val="lt1"/>
          </a:solidFill>
          <a:ln>
            <a:noFill/>
          </a:ln>
        </p:spPr>
      </p:sp>
      <p:sp>
        <p:nvSpPr>
          <p:cNvPr id="478" name="Google Shape;478;p22"/>
          <p:cNvSpPr/>
          <p:nvPr/>
        </p:nvSpPr>
        <p:spPr>
          <a:xfrm>
            <a:off x="7140700" y="-1350"/>
            <a:ext cx="2003375" cy="714225"/>
          </a:xfrm>
          <a:custGeom>
            <a:avLst/>
            <a:gdLst/>
            <a:ahLst/>
            <a:cxnLst/>
            <a:rect l="l" t="t" r="r" b="b"/>
            <a:pathLst>
              <a:path w="80135" h="28569" extrusionOk="0">
                <a:moveTo>
                  <a:pt x="10558" y="28569"/>
                </a:moveTo>
                <a:lnTo>
                  <a:pt x="67491" y="18220"/>
                </a:lnTo>
                <a:lnTo>
                  <a:pt x="80135" y="0"/>
                </a:lnTo>
                <a:lnTo>
                  <a:pt x="0" y="45"/>
                </a:lnTo>
                <a:close/>
              </a:path>
            </a:pathLst>
          </a:custGeom>
          <a:gradFill>
            <a:gsLst>
              <a:gs pos="0">
                <a:schemeClr val="accent1"/>
              </a:gs>
              <a:gs pos="11000">
                <a:schemeClr val="accent1"/>
              </a:gs>
              <a:gs pos="26000">
                <a:schemeClr val="accent3"/>
              </a:gs>
              <a:gs pos="63000">
                <a:schemeClr val="accent4"/>
              </a:gs>
              <a:gs pos="100000">
                <a:schemeClr val="accent4"/>
              </a:gs>
            </a:gsLst>
            <a:lin ang="8100019" scaled="0"/>
          </a:gradFill>
          <a:ln>
            <a:noFill/>
          </a:ln>
          <a:effectLst>
            <a:outerShdw blurRad="314325" dist="28575" dir="5400000" algn="bl" rotWithShape="0">
              <a:schemeClr val="accent4">
                <a:alpha val="24000"/>
              </a:schemeClr>
            </a:outerShdw>
          </a:effectLst>
        </p:spPr>
      </p:sp>
      <p:cxnSp>
        <p:nvCxnSpPr>
          <p:cNvPr id="479" name="Google Shape;479;p22"/>
          <p:cNvCxnSpPr/>
          <p:nvPr/>
        </p:nvCxnSpPr>
        <p:spPr>
          <a:xfrm rot="10800000">
            <a:off x="605578" y="1794125"/>
            <a:ext cx="8537700" cy="0"/>
          </a:xfrm>
          <a:prstGeom prst="straightConnector1">
            <a:avLst/>
          </a:prstGeom>
          <a:noFill/>
          <a:ln w="19050" cap="flat" cmpd="sng">
            <a:solidFill>
              <a:schemeClr val="dk1"/>
            </a:solidFill>
            <a:prstDash val="solid"/>
            <a:round/>
            <a:headEnd type="none" w="med" len="med"/>
            <a:tailEnd type="none" w="med" len="med"/>
          </a:ln>
        </p:spPr>
      </p:cxnSp>
      <p:cxnSp>
        <p:nvCxnSpPr>
          <p:cNvPr id="480" name="Google Shape;480;p22"/>
          <p:cNvCxnSpPr/>
          <p:nvPr/>
        </p:nvCxnSpPr>
        <p:spPr>
          <a:xfrm rot="10800000">
            <a:off x="605578" y="2731925"/>
            <a:ext cx="8537700" cy="0"/>
          </a:xfrm>
          <a:prstGeom prst="straightConnector1">
            <a:avLst/>
          </a:prstGeom>
          <a:noFill/>
          <a:ln w="19050" cap="flat" cmpd="sng">
            <a:solidFill>
              <a:schemeClr val="dk1"/>
            </a:solidFill>
            <a:prstDash val="solid"/>
            <a:round/>
            <a:headEnd type="none" w="med" len="med"/>
            <a:tailEnd type="none" w="med" len="med"/>
          </a:ln>
        </p:spPr>
      </p:cxnSp>
      <p:cxnSp>
        <p:nvCxnSpPr>
          <p:cNvPr id="481" name="Google Shape;481;p22"/>
          <p:cNvCxnSpPr/>
          <p:nvPr/>
        </p:nvCxnSpPr>
        <p:spPr>
          <a:xfrm rot="10800000">
            <a:off x="606300" y="3669725"/>
            <a:ext cx="8537700" cy="0"/>
          </a:xfrm>
          <a:prstGeom prst="straightConnector1">
            <a:avLst/>
          </a:prstGeom>
          <a:noFill/>
          <a:ln w="19050" cap="flat" cmpd="sng">
            <a:solidFill>
              <a:schemeClr val="dk1"/>
            </a:solidFill>
            <a:prstDash val="solid"/>
            <a:round/>
            <a:headEnd type="none" w="med" len="med"/>
            <a:tailEnd type="none" w="med" len="med"/>
          </a:ln>
        </p:spPr>
      </p:cxnSp>
      <p:sp>
        <p:nvSpPr>
          <p:cNvPr id="482" name="Google Shape;482;p22"/>
          <p:cNvSpPr txBox="1">
            <a:spLocks noGrp="1"/>
          </p:cNvSpPr>
          <p:nvPr>
            <p:ph type="body" idx="1"/>
          </p:nvPr>
        </p:nvSpPr>
        <p:spPr>
          <a:xfrm>
            <a:off x="5788075" y="1906850"/>
            <a:ext cx="3021300" cy="8250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3" name="Google Shape;483;p22"/>
          <p:cNvSpPr txBox="1">
            <a:spLocks noGrp="1"/>
          </p:cNvSpPr>
          <p:nvPr>
            <p:ph type="title"/>
          </p:nvPr>
        </p:nvSpPr>
        <p:spPr>
          <a:xfrm>
            <a:off x="2134625" y="2853988"/>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4" name="Google Shape;484;p22"/>
          <p:cNvSpPr txBox="1">
            <a:spLocks noGrp="1"/>
          </p:cNvSpPr>
          <p:nvPr>
            <p:ph type="body" idx="2"/>
          </p:nvPr>
        </p:nvSpPr>
        <p:spPr>
          <a:xfrm>
            <a:off x="5788075" y="2855650"/>
            <a:ext cx="3021300" cy="8142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5" name="Google Shape;485;p22"/>
          <p:cNvSpPr txBox="1">
            <a:spLocks noGrp="1"/>
          </p:cNvSpPr>
          <p:nvPr>
            <p:ph type="title" idx="3"/>
          </p:nvPr>
        </p:nvSpPr>
        <p:spPr>
          <a:xfrm>
            <a:off x="525175" y="2853988"/>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6" name="Google Shape;486;p22"/>
          <p:cNvSpPr txBox="1">
            <a:spLocks noGrp="1"/>
          </p:cNvSpPr>
          <p:nvPr>
            <p:ph type="title" idx="4"/>
          </p:nvPr>
        </p:nvSpPr>
        <p:spPr>
          <a:xfrm>
            <a:off x="2134625" y="3793475"/>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7" name="Google Shape;487;p22"/>
          <p:cNvSpPr txBox="1">
            <a:spLocks noGrp="1"/>
          </p:cNvSpPr>
          <p:nvPr>
            <p:ph type="body" idx="5"/>
          </p:nvPr>
        </p:nvSpPr>
        <p:spPr>
          <a:xfrm>
            <a:off x="5788075" y="3793450"/>
            <a:ext cx="3021300" cy="836100"/>
          </a:xfrm>
          <a:prstGeom prst="rect">
            <a:avLst/>
          </a:prstGeom>
        </p:spPr>
        <p:txBody>
          <a:bodyPr spcFirstLastPara="1" wrap="square" lIns="0" tIns="0" rIns="91425" bIns="91425" anchor="t" anchorCtr="0">
            <a:noAutofit/>
          </a:bodyPr>
          <a:lstStyle>
            <a:lvl1pPr marL="457200" lvl="0" indent="-292100">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gn="ctr">
              <a:spcBef>
                <a:spcPts val="0"/>
              </a:spcBef>
              <a:spcAft>
                <a:spcPts val="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488" name="Google Shape;488;p22"/>
          <p:cNvSpPr txBox="1">
            <a:spLocks noGrp="1"/>
          </p:cNvSpPr>
          <p:nvPr>
            <p:ph type="title" idx="6"/>
          </p:nvPr>
        </p:nvSpPr>
        <p:spPr>
          <a:xfrm>
            <a:off x="525175" y="3793475"/>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89" name="Google Shape;489;p22"/>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490" name="Google Shape;490;p22"/>
          <p:cNvSpPr txBox="1">
            <a:spLocks noGrp="1"/>
          </p:cNvSpPr>
          <p:nvPr>
            <p:ph type="title" idx="8"/>
          </p:nvPr>
        </p:nvSpPr>
        <p:spPr>
          <a:xfrm>
            <a:off x="2134625" y="1914525"/>
            <a:ext cx="1583400" cy="361200"/>
          </a:xfrm>
          <a:prstGeom prst="rect">
            <a:avLst/>
          </a:prstGeom>
        </p:spPr>
        <p:txBody>
          <a:bodyPr spcFirstLastPara="1" wrap="square" lIns="0" tIns="0" rIns="91425" bIns="91425" anchor="t" anchorCtr="0">
            <a:noAutofit/>
          </a:bodyPr>
          <a:lstStyle>
            <a:lvl1pPr lvl="0">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91" name="Google Shape;491;p22"/>
          <p:cNvSpPr txBox="1">
            <a:spLocks noGrp="1"/>
          </p:cNvSpPr>
          <p:nvPr>
            <p:ph type="title" idx="9"/>
          </p:nvPr>
        </p:nvSpPr>
        <p:spPr>
          <a:xfrm>
            <a:off x="525175" y="1914525"/>
            <a:ext cx="1408800" cy="361200"/>
          </a:xfrm>
          <a:prstGeom prst="rect">
            <a:avLst/>
          </a:prstGeom>
        </p:spPr>
        <p:txBody>
          <a:bodyPr spcFirstLastPara="1" wrap="square" lIns="0" tIns="0" rIns="91425" bIns="91425" anchor="t" anchorCtr="0">
            <a:noAutofit/>
          </a:bodyPr>
          <a:lstStyle>
            <a:lvl1pPr lvl="0" algn="r">
              <a:spcBef>
                <a:spcPts val="0"/>
              </a:spcBef>
              <a:spcAft>
                <a:spcPts val="0"/>
              </a:spcAft>
              <a:buClr>
                <a:schemeClr val="lt1"/>
              </a:buClr>
              <a:buSzPts val="1200"/>
              <a:buFont typeface="Sora Medium"/>
              <a:buNone/>
              <a:defRPr sz="1200">
                <a:latin typeface="Sora Medium"/>
                <a:ea typeface="Sora Medium"/>
                <a:cs typeface="Sora Medium"/>
                <a:sym typeface="Sora Medium"/>
              </a:defRPr>
            </a:lvl1pPr>
            <a:lvl2pPr lvl="1"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2pPr>
            <a:lvl3pPr lvl="2"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3pPr>
            <a:lvl4pPr lvl="3"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4pPr>
            <a:lvl5pPr lvl="4"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5pPr>
            <a:lvl6pPr lvl="5"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6pPr>
            <a:lvl7pPr lvl="6"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7pPr>
            <a:lvl8pPr lvl="7"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8pPr>
            <a:lvl9pPr lvl="8" algn="r">
              <a:spcBef>
                <a:spcPts val="0"/>
              </a:spcBef>
              <a:spcAft>
                <a:spcPts val="0"/>
              </a:spcAft>
              <a:buClr>
                <a:schemeClr val="lt1"/>
              </a:buClr>
              <a:buSzPts val="1200"/>
              <a:buFont typeface="Sora Medium"/>
              <a:buNone/>
              <a:defRPr sz="1200">
                <a:solidFill>
                  <a:schemeClr val="lt1"/>
                </a:solidFill>
                <a:latin typeface="Sora Medium"/>
                <a:ea typeface="Sora Medium"/>
                <a:cs typeface="Sora Medium"/>
                <a:sym typeface="Sora Medium"/>
              </a:defRPr>
            </a:lvl9pPr>
          </a:lstStyle>
          <a:p>
            <a:endParaRPr/>
          </a:p>
        </p:txBody>
      </p:sp>
      <p:sp>
        <p:nvSpPr>
          <p:cNvPr id="492" name="Google Shape;492;p22"/>
          <p:cNvSpPr txBox="1">
            <a:spLocks noGrp="1"/>
          </p:cNvSpPr>
          <p:nvPr>
            <p:ph type="title" idx="13"/>
          </p:nvPr>
        </p:nvSpPr>
        <p:spPr>
          <a:xfrm>
            <a:off x="115025" y="5027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493" name="Google Shape;493;p22"/>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os="317">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 Alt 1">
  <p:cSld name="BLANK_1_1_1_1_1_1_1_1_1_1_1">
    <p:spTree>
      <p:nvGrpSpPr>
        <p:cNvPr id="1" name="Shape 494"/>
        <p:cNvGrpSpPr/>
        <p:nvPr/>
      </p:nvGrpSpPr>
      <p:grpSpPr>
        <a:xfrm>
          <a:off x="0" y="0"/>
          <a:ext cx="0" cy="0"/>
          <a:chOff x="0" y="0"/>
          <a:chExt cx="0" cy="0"/>
        </a:xfrm>
      </p:grpSpPr>
      <p:grpSp>
        <p:nvGrpSpPr>
          <p:cNvPr id="495" name="Google Shape;495;p23"/>
          <p:cNvGrpSpPr/>
          <p:nvPr/>
        </p:nvGrpSpPr>
        <p:grpSpPr>
          <a:xfrm>
            <a:off x="115026" y="364"/>
            <a:ext cx="5125634" cy="5143564"/>
            <a:chOff x="312900" y="2788524"/>
            <a:chExt cx="2221197" cy="1994480"/>
          </a:xfrm>
        </p:grpSpPr>
        <p:grpSp>
          <p:nvGrpSpPr>
            <p:cNvPr id="496" name="Google Shape;496;p23"/>
            <p:cNvGrpSpPr/>
            <p:nvPr/>
          </p:nvGrpSpPr>
          <p:grpSpPr>
            <a:xfrm>
              <a:off x="312900" y="2788524"/>
              <a:ext cx="1851000" cy="1994480"/>
              <a:chOff x="461225" y="3244074"/>
              <a:chExt cx="1851000" cy="1994480"/>
            </a:xfrm>
          </p:grpSpPr>
          <p:grpSp>
            <p:nvGrpSpPr>
              <p:cNvPr id="497" name="Google Shape;497;p23"/>
              <p:cNvGrpSpPr/>
              <p:nvPr/>
            </p:nvGrpSpPr>
            <p:grpSpPr>
              <a:xfrm>
                <a:off x="461229" y="3244074"/>
                <a:ext cx="1850992" cy="1994480"/>
                <a:chOff x="461229" y="3244074"/>
                <a:chExt cx="1850992" cy="1994480"/>
              </a:xfrm>
            </p:grpSpPr>
            <p:sp>
              <p:nvSpPr>
                <p:cNvPr id="498" name="Google Shape;498;p23"/>
                <p:cNvSpPr/>
                <p:nvPr/>
              </p:nvSpPr>
              <p:spPr>
                <a:xfrm>
                  <a:off x="461229" y="3244074"/>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499" name="Google Shape;499;p23"/>
                <p:cNvSpPr/>
                <p:nvPr/>
              </p:nvSpPr>
              <p:spPr>
                <a:xfrm>
                  <a:off x="831430" y="5100554"/>
                  <a:ext cx="370200" cy="138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0" name="Google Shape;500;p23"/>
                <p:cNvSpPr/>
                <p:nvPr/>
              </p:nvSpPr>
              <p:spPr>
                <a:xfrm>
                  <a:off x="1201620"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1" name="Google Shape;501;p23"/>
                <p:cNvSpPr/>
                <p:nvPr/>
              </p:nvSpPr>
              <p:spPr>
                <a:xfrm>
                  <a:off x="1571820"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2" name="Google Shape;502;p23"/>
                <p:cNvSpPr/>
                <p:nvPr/>
              </p:nvSpPr>
              <p:spPr>
                <a:xfrm>
                  <a:off x="1942021" y="3244219"/>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03" name="Google Shape;503;p23"/>
              <p:cNvGrpSpPr/>
              <p:nvPr/>
            </p:nvGrpSpPr>
            <p:grpSpPr>
              <a:xfrm>
                <a:off x="461225" y="3619500"/>
                <a:ext cx="1851000" cy="370200"/>
                <a:chOff x="461225" y="3249175"/>
                <a:chExt cx="1851000" cy="370200"/>
              </a:xfrm>
            </p:grpSpPr>
            <p:sp>
              <p:nvSpPr>
                <p:cNvPr id="504" name="Google Shape;504;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5" name="Google Shape;505;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6" name="Google Shape;506;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7" name="Google Shape;507;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08" name="Google Shape;508;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09" name="Google Shape;509;p23"/>
              <p:cNvGrpSpPr/>
              <p:nvPr/>
            </p:nvGrpSpPr>
            <p:grpSpPr>
              <a:xfrm>
                <a:off x="461225" y="3989700"/>
                <a:ext cx="1851000" cy="1110726"/>
                <a:chOff x="461225" y="3249175"/>
                <a:chExt cx="1851000" cy="1110726"/>
              </a:xfrm>
            </p:grpSpPr>
            <p:sp>
              <p:nvSpPr>
                <p:cNvPr id="510" name="Google Shape;510;p23"/>
                <p:cNvSpPr/>
                <p:nvPr/>
              </p:nvSpPr>
              <p:spPr>
                <a:xfrm>
                  <a:off x="461225" y="3989701"/>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1" name="Google Shape;511;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2" name="Google Shape;512;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3" name="Google Shape;513;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4" name="Google Shape;514;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15" name="Google Shape;515;p23"/>
              <p:cNvGrpSpPr/>
              <p:nvPr/>
            </p:nvGrpSpPr>
            <p:grpSpPr>
              <a:xfrm>
                <a:off x="461225" y="4360025"/>
                <a:ext cx="1851000" cy="370200"/>
                <a:chOff x="461225" y="3249175"/>
                <a:chExt cx="1851000" cy="370200"/>
              </a:xfrm>
            </p:grpSpPr>
            <p:sp>
              <p:nvSpPr>
                <p:cNvPr id="516" name="Google Shape;516;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7" name="Google Shape;517;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8" name="Google Shape;518;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19" name="Google Shape;519;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520" name="Google Shape;520;p23"/>
            <p:cNvSpPr/>
            <p:nvPr/>
          </p:nvSpPr>
          <p:spPr>
            <a:xfrm>
              <a:off x="2163897" y="2788524"/>
              <a:ext cx="370200" cy="37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21" name="Google Shape;521;p23"/>
          <p:cNvGrpSpPr/>
          <p:nvPr/>
        </p:nvGrpSpPr>
        <p:grpSpPr>
          <a:xfrm rot="5400000" flipH="1">
            <a:off x="7145338" y="3274875"/>
            <a:ext cx="2221200" cy="1481050"/>
            <a:chOff x="312900" y="2793625"/>
            <a:chExt cx="2221200" cy="1481050"/>
          </a:xfrm>
        </p:grpSpPr>
        <p:grpSp>
          <p:nvGrpSpPr>
            <p:cNvPr id="522" name="Google Shape;522;p23"/>
            <p:cNvGrpSpPr/>
            <p:nvPr/>
          </p:nvGrpSpPr>
          <p:grpSpPr>
            <a:xfrm>
              <a:off x="312900" y="2793625"/>
              <a:ext cx="1851000" cy="1481050"/>
              <a:chOff x="461225" y="3249175"/>
              <a:chExt cx="1851000" cy="1481050"/>
            </a:xfrm>
          </p:grpSpPr>
          <p:grpSp>
            <p:nvGrpSpPr>
              <p:cNvPr id="523" name="Google Shape;523;p23"/>
              <p:cNvGrpSpPr/>
              <p:nvPr/>
            </p:nvGrpSpPr>
            <p:grpSpPr>
              <a:xfrm>
                <a:off x="461225" y="3249175"/>
                <a:ext cx="1851000" cy="370200"/>
                <a:chOff x="461225" y="3249175"/>
                <a:chExt cx="1851000" cy="370200"/>
              </a:xfrm>
            </p:grpSpPr>
            <p:sp>
              <p:nvSpPr>
                <p:cNvPr id="524" name="Google Shape;524;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5" name="Google Shape;525;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6" name="Google Shape;526;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7" name="Google Shape;527;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28" name="Google Shape;528;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29" name="Google Shape;529;p23"/>
              <p:cNvGrpSpPr/>
              <p:nvPr/>
            </p:nvGrpSpPr>
            <p:grpSpPr>
              <a:xfrm>
                <a:off x="461225" y="3619500"/>
                <a:ext cx="1851000" cy="370200"/>
                <a:chOff x="461225" y="3249175"/>
                <a:chExt cx="1851000" cy="370200"/>
              </a:xfrm>
            </p:grpSpPr>
            <p:sp>
              <p:nvSpPr>
                <p:cNvPr id="530" name="Google Shape;530;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1" name="Google Shape;531;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2" name="Google Shape;532;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3" name="Google Shape;533;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4" name="Google Shape;534;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35" name="Google Shape;535;p23"/>
              <p:cNvGrpSpPr/>
              <p:nvPr/>
            </p:nvGrpSpPr>
            <p:grpSpPr>
              <a:xfrm>
                <a:off x="461225" y="3989700"/>
                <a:ext cx="1851000" cy="370200"/>
                <a:chOff x="461225" y="3249175"/>
                <a:chExt cx="1851000" cy="370200"/>
              </a:xfrm>
            </p:grpSpPr>
            <p:sp>
              <p:nvSpPr>
                <p:cNvPr id="536" name="Google Shape;536;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7" name="Google Shape;537;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8" name="Google Shape;538;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39" name="Google Shape;539;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0" name="Google Shape;540;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541" name="Google Shape;541;p23"/>
              <p:cNvGrpSpPr/>
              <p:nvPr/>
            </p:nvGrpSpPr>
            <p:grpSpPr>
              <a:xfrm>
                <a:off x="461225" y="4360025"/>
                <a:ext cx="1851000" cy="370200"/>
                <a:chOff x="461225" y="3249175"/>
                <a:chExt cx="1851000" cy="370200"/>
              </a:xfrm>
            </p:grpSpPr>
            <p:sp>
              <p:nvSpPr>
                <p:cNvPr id="542" name="Google Shape;542;p23"/>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3" name="Google Shape;543;p23"/>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4" name="Google Shape;544;p23"/>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5" name="Google Shape;545;p23"/>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6" name="Google Shape;546;p23"/>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547" name="Google Shape;547;p23"/>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548" name="Google Shape;548;p23"/>
          <p:cNvSpPr/>
          <p:nvPr/>
        </p:nvSpPr>
        <p:spPr>
          <a:xfrm>
            <a:off x="6255775" y="3774250"/>
            <a:ext cx="2888225" cy="1369250"/>
          </a:xfrm>
          <a:custGeom>
            <a:avLst/>
            <a:gdLst/>
            <a:ahLst/>
            <a:cxnLst/>
            <a:rect l="l" t="t" r="r" b="b"/>
            <a:pathLst>
              <a:path w="115529" h="54770" extrusionOk="0">
                <a:moveTo>
                  <a:pt x="115529" y="1"/>
                </a:moveTo>
                <a:lnTo>
                  <a:pt x="112924" y="187"/>
                </a:lnTo>
                <a:lnTo>
                  <a:pt x="110245" y="447"/>
                </a:lnTo>
                <a:lnTo>
                  <a:pt x="107566" y="745"/>
                </a:lnTo>
                <a:lnTo>
                  <a:pt x="104850" y="1080"/>
                </a:lnTo>
                <a:lnTo>
                  <a:pt x="102097" y="1489"/>
                </a:lnTo>
                <a:lnTo>
                  <a:pt x="99344" y="1936"/>
                </a:lnTo>
                <a:lnTo>
                  <a:pt x="96516" y="2419"/>
                </a:lnTo>
                <a:lnTo>
                  <a:pt x="93725" y="2940"/>
                </a:lnTo>
                <a:lnTo>
                  <a:pt x="90860" y="3536"/>
                </a:lnTo>
                <a:lnTo>
                  <a:pt x="88033" y="4131"/>
                </a:lnTo>
                <a:lnTo>
                  <a:pt x="85168" y="4801"/>
                </a:lnTo>
                <a:lnTo>
                  <a:pt x="82266" y="5508"/>
                </a:lnTo>
                <a:lnTo>
                  <a:pt x="79401" y="6252"/>
                </a:lnTo>
                <a:lnTo>
                  <a:pt x="76498" y="7070"/>
                </a:lnTo>
                <a:lnTo>
                  <a:pt x="73596" y="7889"/>
                </a:lnTo>
                <a:lnTo>
                  <a:pt x="70694" y="8782"/>
                </a:lnTo>
                <a:lnTo>
                  <a:pt x="67308" y="9861"/>
                </a:lnTo>
                <a:lnTo>
                  <a:pt x="63960" y="10977"/>
                </a:lnTo>
                <a:lnTo>
                  <a:pt x="60685" y="12130"/>
                </a:lnTo>
                <a:lnTo>
                  <a:pt x="57411" y="13321"/>
                </a:lnTo>
                <a:lnTo>
                  <a:pt x="54211" y="14586"/>
                </a:lnTo>
                <a:lnTo>
                  <a:pt x="51086" y="15851"/>
                </a:lnTo>
                <a:lnTo>
                  <a:pt x="47961" y="17153"/>
                </a:lnTo>
                <a:lnTo>
                  <a:pt x="44947" y="18530"/>
                </a:lnTo>
                <a:lnTo>
                  <a:pt x="41970" y="19907"/>
                </a:lnTo>
                <a:lnTo>
                  <a:pt x="39068" y="21321"/>
                </a:lnTo>
                <a:lnTo>
                  <a:pt x="36203" y="22772"/>
                </a:lnTo>
                <a:lnTo>
                  <a:pt x="33450" y="24223"/>
                </a:lnTo>
                <a:lnTo>
                  <a:pt x="30734" y="25748"/>
                </a:lnTo>
                <a:lnTo>
                  <a:pt x="28129" y="27274"/>
                </a:lnTo>
                <a:lnTo>
                  <a:pt x="25562" y="28836"/>
                </a:lnTo>
                <a:lnTo>
                  <a:pt x="23106" y="30436"/>
                </a:lnTo>
                <a:lnTo>
                  <a:pt x="20799" y="31962"/>
                </a:lnTo>
                <a:lnTo>
                  <a:pt x="18604" y="33524"/>
                </a:lnTo>
                <a:lnTo>
                  <a:pt x="16521" y="35087"/>
                </a:lnTo>
                <a:lnTo>
                  <a:pt x="14549" y="36650"/>
                </a:lnTo>
                <a:lnTo>
                  <a:pt x="12651" y="38213"/>
                </a:lnTo>
                <a:lnTo>
                  <a:pt x="10902" y="39775"/>
                </a:lnTo>
                <a:lnTo>
                  <a:pt x="9265" y="41338"/>
                </a:lnTo>
                <a:lnTo>
                  <a:pt x="7740" y="42863"/>
                </a:lnTo>
                <a:lnTo>
                  <a:pt x="6326" y="44426"/>
                </a:lnTo>
                <a:lnTo>
                  <a:pt x="5061" y="45952"/>
                </a:lnTo>
                <a:lnTo>
                  <a:pt x="4466" y="46696"/>
                </a:lnTo>
                <a:lnTo>
                  <a:pt x="3870" y="47477"/>
                </a:lnTo>
                <a:lnTo>
                  <a:pt x="3349" y="48221"/>
                </a:lnTo>
                <a:lnTo>
                  <a:pt x="2828" y="48965"/>
                </a:lnTo>
                <a:lnTo>
                  <a:pt x="2382" y="49709"/>
                </a:lnTo>
                <a:lnTo>
                  <a:pt x="1936" y="50454"/>
                </a:lnTo>
                <a:lnTo>
                  <a:pt x="1526" y="51198"/>
                </a:lnTo>
                <a:lnTo>
                  <a:pt x="1154" y="51905"/>
                </a:lnTo>
                <a:lnTo>
                  <a:pt x="819" y="52649"/>
                </a:lnTo>
                <a:lnTo>
                  <a:pt x="522" y="53356"/>
                </a:lnTo>
                <a:lnTo>
                  <a:pt x="224" y="54063"/>
                </a:lnTo>
                <a:lnTo>
                  <a:pt x="1" y="54770"/>
                </a:lnTo>
                <a:lnTo>
                  <a:pt x="115529" y="54770"/>
                </a:lnTo>
                <a:lnTo>
                  <a:pt x="115529" y="1"/>
                </a:ln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49" name="Google Shape;549;p23"/>
          <p:cNvSpPr/>
          <p:nvPr/>
        </p:nvSpPr>
        <p:spPr>
          <a:xfrm rot="5400000">
            <a:off x="6256650" y="3649999"/>
            <a:ext cx="1392300" cy="3359400"/>
          </a:xfrm>
          <a:prstGeom prst="chord">
            <a:avLst>
              <a:gd name="adj1" fmla="val 5820070"/>
              <a:gd name="adj2" fmla="val 15784537"/>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50" name="Google Shape;550;p23"/>
          <p:cNvSpPr txBox="1">
            <a:spLocks noGrp="1"/>
          </p:cNvSpPr>
          <p:nvPr>
            <p:ph type="subTitle" idx="1"/>
          </p:nvPr>
        </p:nvSpPr>
        <p:spPr>
          <a:xfrm>
            <a:off x="4482800" y="3963975"/>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1" name="Google Shape;551;p23"/>
          <p:cNvSpPr txBox="1">
            <a:spLocks noGrp="1"/>
          </p:cNvSpPr>
          <p:nvPr>
            <p:ph type="subTitle" idx="2"/>
          </p:nvPr>
        </p:nvSpPr>
        <p:spPr>
          <a:xfrm>
            <a:off x="4482800" y="3731112"/>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2" name="Google Shape;552;p23"/>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553" name="Google Shape;553;p23"/>
          <p:cNvSpPr txBox="1">
            <a:spLocks noGrp="1"/>
          </p:cNvSpPr>
          <p:nvPr>
            <p:ph type="title" idx="3"/>
          </p:nvPr>
        </p:nvSpPr>
        <p:spPr>
          <a:xfrm>
            <a:off x="115025" y="471075"/>
            <a:ext cx="39417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554" name="Google Shape;554;p23"/>
          <p:cNvSpPr txBox="1">
            <a:spLocks noGrp="1"/>
          </p:cNvSpPr>
          <p:nvPr>
            <p:ph type="subTitle" idx="4"/>
          </p:nvPr>
        </p:nvSpPr>
        <p:spPr>
          <a:xfrm>
            <a:off x="4482800" y="3428650"/>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5" name="Google Shape;555;p23"/>
          <p:cNvSpPr txBox="1">
            <a:spLocks noGrp="1"/>
          </p:cNvSpPr>
          <p:nvPr>
            <p:ph type="subTitle" idx="5"/>
          </p:nvPr>
        </p:nvSpPr>
        <p:spPr>
          <a:xfrm>
            <a:off x="4482800" y="3195787"/>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6" name="Google Shape;556;p23"/>
          <p:cNvSpPr txBox="1">
            <a:spLocks noGrp="1"/>
          </p:cNvSpPr>
          <p:nvPr>
            <p:ph type="subTitle" idx="6"/>
          </p:nvPr>
        </p:nvSpPr>
        <p:spPr>
          <a:xfrm>
            <a:off x="4482800" y="289486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7" name="Google Shape;557;p23"/>
          <p:cNvSpPr txBox="1">
            <a:spLocks noGrp="1"/>
          </p:cNvSpPr>
          <p:nvPr>
            <p:ph type="subTitle" idx="7"/>
          </p:nvPr>
        </p:nvSpPr>
        <p:spPr>
          <a:xfrm>
            <a:off x="4482800" y="266200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58" name="Google Shape;558;p23"/>
          <p:cNvSpPr txBox="1">
            <a:spLocks noGrp="1"/>
          </p:cNvSpPr>
          <p:nvPr>
            <p:ph type="subTitle" idx="8"/>
          </p:nvPr>
        </p:nvSpPr>
        <p:spPr>
          <a:xfrm>
            <a:off x="4482800" y="236186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59" name="Google Shape;559;p23"/>
          <p:cNvSpPr txBox="1">
            <a:spLocks noGrp="1"/>
          </p:cNvSpPr>
          <p:nvPr>
            <p:ph type="subTitle" idx="9"/>
          </p:nvPr>
        </p:nvSpPr>
        <p:spPr>
          <a:xfrm>
            <a:off x="4482800" y="212900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0" name="Google Shape;560;p23"/>
          <p:cNvSpPr txBox="1">
            <a:spLocks noGrp="1"/>
          </p:cNvSpPr>
          <p:nvPr>
            <p:ph type="subTitle" idx="13"/>
          </p:nvPr>
        </p:nvSpPr>
        <p:spPr>
          <a:xfrm>
            <a:off x="4482800" y="1829238"/>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61" name="Google Shape;561;p23"/>
          <p:cNvSpPr txBox="1">
            <a:spLocks noGrp="1"/>
          </p:cNvSpPr>
          <p:nvPr>
            <p:ph type="subTitle" idx="14"/>
          </p:nvPr>
        </p:nvSpPr>
        <p:spPr>
          <a:xfrm>
            <a:off x="4482800" y="1596375"/>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2" name="Google Shape;562;p23"/>
          <p:cNvSpPr txBox="1">
            <a:spLocks noGrp="1"/>
          </p:cNvSpPr>
          <p:nvPr>
            <p:ph type="subTitle" idx="15"/>
          </p:nvPr>
        </p:nvSpPr>
        <p:spPr>
          <a:xfrm>
            <a:off x="4482800" y="1296613"/>
            <a:ext cx="3972600" cy="277200"/>
          </a:xfrm>
          <a:prstGeom prst="rect">
            <a:avLst/>
          </a:prstGeom>
        </p:spPr>
        <p:txBody>
          <a:bodyPr spcFirstLastPara="1" wrap="square" lIns="0" tIns="91425" rIns="91425" bIns="91425" anchor="b" anchorCtr="0">
            <a:noAutofit/>
          </a:bodyPr>
          <a:lstStyle>
            <a:lvl1pPr lvl="0">
              <a:spcBef>
                <a:spcPts val="0"/>
              </a:spcBef>
              <a:spcAft>
                <a:spcPts val="0"/>
              </a:spcAft>
              <a:buClr>
                <a:schemeClr val="lt1"/>
              </a:buClr>
              <a:buSzPts val="1000"/>
              <a:buFont typeface="Sora"/>
              <a:buNone/>
              <a:defRPr sz="1000"/>
            </a:lvl1pPr>
            <a:lvl2pPr lvl="1">
              <a:spcBef>
                <a:spcPts val="0"/>
              </a:spcBef>
              <a:spcAft>
                <a:spcPts val="0"/>
              </a:spcAft>
              <a:buClr>
                <a:schemeClr val="lt1"/>
              </a:buClr>
              <a:buSzPts val="1000"/>
              <a:buFont typeface="Sora"/>
              <a:buNone/>
              <a:defRPr sz="1000">
                <a:solidFill>
                  <a:schemeClr val="lt1"/>
                </a:solidFill>
                <a:latin typeface="Sora"/>
                <a:ea typeface="Sora"/>
                <a:cs typeface="Sora"/>
                <a:sym typeface="Sora"/>
              </a:defRPr>
            </a:lvl2pPr>
            <a:lvl3pPr lvl="2">
              <a:spcBef>
                <a:spcPts val="0"/>
              </a:spcBef>
              <a:spcAft>
                <a:spcPts val="0"/>
              </a:spcAft>
              <a:buClr>
                <a:schemeClr val="lt1"/>
              </a:buClr>
              <a:buSzPts val="1000"/>
              <a:buFont typeface="Sora"/>
              <a:buNone/>
              <a:defRPr sz="1000">
                <a:solidFill>
                  <a:schemeClr val="lt1"/>
                </a:solidFill>
                <a:latin typeface="Sora"/>
                <a:ea typeface="Sora"/>
                <a:cs typeface="Sora"/>
                <a:sym typeface="Sora"/>
              </a:defRPr>
            </a:lvl3pPr>
            <a:lvl4pPr lvl="3">
              <a:spcBef>
                <a:spcPts val="0"/>
              </a:spcBef>
              <a:spcAft>
                <a:spcPts val="0"/>
              </a:spcAft>
              <a:buClr>
                <a:schemeClr val="lt1"/>
              </a:buClr>
              <a:buSzPts val="1000"/>
              <a:buFont typeface="Sora"/>
              <a:buNone/>
              <a:defRPr sz="1000">
                <a:solidFill>
                  <a:schemeClr val="lt1"/>
                </a:solidFill>
                <a:latin typeface="Sora"/>
                <a:ea typeface="Sora"/>
                <a:cs typeface="Sora"/>
                <a:sym typeface="Sora"/>
              </a:defRPr>
            </a:lvl4pPr>
            <a:lvl5pPr lvl="4">
              <a:spcBef>
                <a:spcPts val="0"/>
              </a:spcBef>
              <a:spcAft>
                <a:spcPts val="0"/>
              </a:spcAft>
              <a:buClr>
                <a:schemeClr val="lt1"/>
              </a:buClr>
              <a:buSzPts val="1000"/>
              <a:buFont typeface="Sora"/>
              <a:buNone/>
              <a:defRPr sz="1000">
                <a:solidFill>
                  <a:schemeClr val="lt1"/>
                </a:solidFill>
                <a:latin typeface="Sora"/>
                <a:ea typeface="Sora"/>
                <a:cs typeface="Sora"/>
                <a:sym typeface="Sora"/>
              </a:defRPr>
            </a:lvl5pPr>
            <a:lvl6pPr lvl="5">
              <a:spcBef>
                <a:spcPts val="0"/>
              </a:spcBef>
              <a:spcAft>
                <a:spcPts val="0"/>
              </a:spcAft>
              <a:buClr>
                <a:schemeClr val="lt1"/>
              </a:buClr>
              <a:buSzPts val="1000"/>
              <a:buFont typeface="Sora"/>
              <a:buNone/>
              <a:defRPr sz="1000">
                <a:solidFill>
                  <a:schemeClr val="lt1"/>
                </a:solidFill>
                <a:latin typeface="Sora"/>
                <a:ea typeface="Sora"/>
                <a:cs typeface="Sora"/>
                <a:sym typeface="Sora"/>
              </a:defRPr>
            </a:lvl6pPr>
            <a:lvl7pPr lvl="6">
              <a:spcBef>
                <a:spcPts val="0"/>
              </a:spcBef>
              <a:spcAft>
                <a:spcPts val="0"/>
              </a:spcAft>
              <a:buClr>
                <a:schemeClr val="lt1"/>
              </a:buClr>
              <a:buSzPts val="1000"/>
              <a:buFont typeface="Sora"/>
              <a:buNone/>
              <a:defRPr sz="1000">
                <a:solidFill>
                  <a:schemeClr val="lt1"/>
                </a:solidFill>
                <a:latin typeface="Sora"/>
                <a:ea typeface="Sora"/>
                <a:cs typeface="Sora"/>
                <a:sym typeface="Sora"/>
              </a:defRPr>
            </a:lvl7pPr>
            <a:lvl8pPr lvl="7">
              <a:spcBef>
                <a:spcPts val="0"/>
              </a:spcBef>
              <a:spcAft>
                <a:spcPts val="0"/>
              </a:spcAft>
              <a:buClr>
                <a:schemeClr val="lt1"/>
              </a:buClr>
              <a:buSzPts val="1000"/>
              <a:buFont typeface="Sora"/>
              <a:buNone/>
              <a:defRPr sz="1000">
                <a:solidFill>
                  <a:schemeClr val="lt1"/>
                </a:solidFill>
                <a:latin typeface="Sora"/>
                <a:ea typeface="Sora"/>
                <a:cs typeface="Sora"/>
                <a:sym typeface="Sora"/>
              </a:defRPr>
            </a:lvl8pPr>
            <a:lvl9pPr lvl="8">
              <a:spcBef>
                <a:spcPts val="0"/>
              </a:spcBef>
              <a:spcAft>
                <a:spcPts val="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563" name="Google Shape;563;p23"/>
          <p:cNvSpPr txBox="1">
            <a:spLocks noGrp="1"/>
          </p:cNvSpPr>
          <p:nvPr>
            <p:ph type="subTitle" idx="16"/>
          </p:nvPr>
        </p:nvSpPr>
        <p:spPr>
          <a:xfrm>
            <a:off x="4482800" y="1063750"/>
            <a:ext cx="1481100" cy="198300"/>
          </a:xfrm>
          <a:prstGeom prst="rect">
            <a:avLst/>
          </a:prstGeom>
        </p:spPr>
        <p:txBody>
          <a:bodyPr spcFirstLastPara="1" wrap="square" lIns="0" tIns="91425" rIns="91425" bIns="91425" anchor="b" anchorCtr="0">
            <a:noAutofit/>
          </a:bodyPr>
          <a:lstStyle>
            <a:lvl1pPr lvl="0">
              <a:spcBef>
                <a:spcPts val="0"/>
              </a:spcBef>
              <a:spcAft>
                <a:spcPts val="0"/>
              </a:spcAft>
              <a:buNone/>
              <a:defRPr b="1">
                <a:solidFill>
                  <a:schemeClr val="accent5"/>
                </a:solidFill>
              </a:defRPr>
            </a:lvl1pPr>
            <a:lvl2pPr lvl="1">
              <a:spcBef>
                <a:spcPts val="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64" name="Google Shape;564;p23"/>
          <p:cNvSpPr txBox="1">
            <a:spLocks noGrp="1"/>
          </p:cNvSpPr>
          <p:nvPr>
            <p:ph type="title" idx="17"/>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udience Persona Infographic">
  <p:cSld name="BLANK_1_1_1_1_1_1_1_1_1_1_1_1_3">
    <p:bg>
      <p:bgPr>
        <a:solidFill>
          <a:schemeClr val="lt1"/>
        </a:solidFill>
        <a:effectLst/>
      </p:bgPr>
    </p:bg>
    <p:spTree>
      <p:nvGrpSpPr>
        <p:cNvPr id="1" name="Shape 565"/>
        <p:cNvGrpSpPr/>
        <p:nvPr/>
      </p:nvGrpSpPr>
      <p:grpSpPr>
        <a:xfrm>
          <a:off x="0" y="0"/>
          <a:ext cx="0" cy="0"/>
          <a:chOff x="0" y="0"/>
          <a:chExt cx="0" cy="0"/>
        </a:xfrm>
      </p:grpSpPr>
      <p:sp>
        <p:nvSpPr>
          <p:cNvPr id="566" name="Google Shape;566;p24"/>
          <p:cNvSpPr/>
          <p:nvPr/>
        </p:nvSpPr>
        <p:spPr>
          <a:xfrm>
            <a:off x="6702700" y="2532550"/>
            <a:ext cx="2441400" cy="26109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67" name="Google Shape;567;p24"/>
          <p:cNvSpPr>
            <a:spLocks noGrp="1"/>
          </p:cNvSpPr>
          <p:nvPr>
            <p:ph type="pic" idx="2"/>
          </p:nvPr>
        </p:nvSpPr>
        <p:spPr>
          <a:xfrm>
            <a:off x="6702600" y="-16150"/>
            <a:ext cx="2441400" cy="2574600"/>
          </a:xfrm>
          <a:prstGeom prst="rect">
            <a:avLst/>
          </a:prstGeom>
          <a:noFill/>
          <a:ln>
            <a:noFill/>
          </a:ln>
        </p:spPr>
      </p:sp>
      <p:sp>
        <p:nvSpPr>
          <p:cNvPr id="568" name="Google Shape;568;p24"/>
          <p:cNvSpPr txBox="1">
            <a:spLocks noGrp="1"/>
          </p:cNvSpPr>
          <p:nvPr>
            <p:ph type="subTitle" idx="1"/>
          </p:nvPr>
        </p:nvSpPr>
        <p:spPr>
          <a:xfrm>
            <a:off x="115025" y="1739375"/>
            <a:ext cx="3460800" cy="1776600"/>
          </a:xfrm>
          <a:prstGeom prst="rect">
            <a:avLst/>
          </a:prstGeom>
        </p:spPr>
        <p:txBody>
          <a:bodyPr spcFirstLastPara="1" wrap="square" lIns="91425" tIns="0" rIns="91425" bIns="0" anchor="t" anchorCtr="0">
            <a:norm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nSpc>
                <a:spcPct val="115000"/>
              </a:lnSpc>
              <a:spcBef>
                <a:spcPts val="1000"/>
              </a:spcBef>
              <a:spcAft>
                <a:spcPts val="0"/>
              </a:spcAft>
              <a:buClr>
                <a:schemeClr val="dk2"/>
              </a:buClr>
              <a:buSzPts val="1400"/>
              <a:buNone/>
              <a:defRPr>
                <a:solidFill>
                  <a:schemeClr val="dk2"/>
                </a:solidFill>
              </a:defRPr>
            </a:lvl2pPr>
            <a:lvl3pPr lvl="2">
              <a:lnSpc>
                <a:spcPct val="115000"/>
              </a:lnSpc>
              <a:spcBef>
                <a:spcPts val="0"/>
              </a:spcBef>
              <a:spcAft>
                <a:spcPts val="0"/>
              </a:spcAft>
              <a:buClr>
                <a:schemeClr val="dk2"/>
              </a:buClr>
              <a:buSzPts val="1400"/>
              <a:buNone/>
              <a:defRPr>
                <a:solidFill>
                  <a:schemeClr val="dk2"/>
                </a:solidFill>
              </a:defRPr>
            </a:lvl3pPr>
            <a:lvl4pPr lvl="3">
              <a:lnSpc>
                <a:spcPct val="115000"/>
              </a:lnSpc>
              <a:spcBef>
                <a:spcPts val="0"/>
              </a:spcBef>
              <a:spcAft>
                <a:spcPts val="0"/>
              </a:spcAft>
              <a:buClr>
                <a:schemeClr val="dk2"/>
              </a:buClr>
              <a:buSzPts val="1400"/>
              <a:buNone/>
              <a:defRPr>
                <a:solidFill>
                  <a:schemeClr val="dk2"/>
                </a:solidFill>
              </a:defRPr>
            </a:lvl4pPr>
            <a:lvl5pPr lvl="4">
              <a:lnSpc>
                <a:spcPct val="115000"/>
              </a:lnSpc>
              <a:spcBef>
                <a:spcPts val="0"/>
              </a:spcBef>
              <a:spcAft>
                <a:spcPts val="0"/>
              </a:spcAft>
              <a:buClr>
                <a:schemeClr val="dk2"/>
              </a:buClr>
              <a:buSzPts val="1400"/>
              <a:buNone/>
              <a:defRPr>
                <a:solidFill>
                  <a:schemeClr val="dk2"/>
                </a:solidFill>
              </a:defRPr>
            </a:lvl5pPr>
            <a:lvl6pPr lvl="5">
              <a:lnSpc>
                <a:spcPct val="115000"/>
              </a:lnSpc>
              <a:spcBef>
                <a:spcPts val="0"/>
              </a:spcBef>
              <a:spcAft>
                <a:spcPts val="0"/>
              </a:spcAft>
              <a:buClr>
                <a:schemeClr val="dk2"/>
              </a:buClr>
              <a:buSzPts val="1400"/>
              <a:buNone/>
              <a:defRPr>
                <a:solidFill>
                  <a:schemeClr val="dk2"/>
                </a:solidFill>
              </a:defRPr>
            </a:lvl6pPr>
            <a:lvl7pPr lvl="6">
              <a:lnSpc>
                <a:spcPct val="115000"/>
              </a:lnSpc>
              <a:spcBef>
                <a:spcPts val="0"/>
              </a:spcBef>
              <a:spcAft>
                <a:spcPts val="0"/>
              </a:spcAft>
              <a:buClr>
                <a:schemeClr val="dk2"/>
              </a:buClr>
              <a:buSzPts val="1400"/>
              <a:buNone/>
              <a:defRPr>
                <a:solidFill>
                  <a:schemeClr val="dk2"/>
                </a:solidFill>
              </a:defRPr>
            </a:lvl7pPr>
            <a:lvl8pPr lvl="7">
              <a:lnSpc>
                <a:spcPct val="115000"/>
              </a:lnSpc>
              <a:spcBef>
                <a:spcPts val="0"/>
              </a:spcBef>
              <a:spcAft>
                <a:spcPts val="0"/>
              </a:spcAft>
              <a:buClr>
                <a:schemeClr val="dk2"/>
              </a:buClr>
              <a:buSzPts val="1400"/>
              <a:buNone/>
              <a:defRPr>
                <a:solidFill>
                  <a:schemeClr val="dk2"/>
                </a:solidFill>
              </a:defRPr>
            </a:lvl8pPr>
            <a:lvl9pPr lvl="8">
              <a:lnSpc>
                <a:spcPct val="115000"/>
              </a:lnSpc>
              <a:spcBef>
                <a:spcPts val="0"/>
              </a:spcBef>
              <a:spcAft>
                <a:spcPts val="0"/>
              </a:spcAft>
              <a:buClr>
                <a:schemeClr val="dk2"/>
              </a:buClr>
              <a:buSzPts val="1400"/>
              <a:buNone/>
              <a:defRPr>
                <a:solidFill>
                  <a:schemeClr val="dk2"/>
                </a:solidFill>
              </a:defRPr>
            </a:lvl9pPr>
          </a:lstStyle>
          <a:p>
            <a:endParaRPr/>
          </a:p>
        </p:txBody>
      </p:sp>
      <p:sp>
        <p:nvSpPr>
          <p:cNvPr id="569" name="Google Shape;569;p24"/>
          <p:cNvSpPr txBox="1">
            <a:spLocks noGrp="1"/>
          </p:cNvSpPr>
          <p:nvPr>
            <p:ph type="subTitle" idx="3"/>
          </p:nvPr>
        </p:nvSpPr>
        <p:spPr>
          <a:xfrm>
            <a:off x="115025" y="3869063"/>
            <a:ext cx="3460800" cy="8004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100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570" name="Google Shape;570;p24"/>
          <p:cNvSpPr txBox="1">
            <a:spLocks noGrp="1"/>
          </p:cNvSpPr>
          <p:nvPr>
            <p:ph type="title"/>
          </p:nvPr>
        </p:nvSpPr>
        <p:spPr>
          <a:xfrm>
            <a:off x="3656050" y="1739375"/>
            <a:ext cx="2960700" cy="237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1" name="Google Shape;571;p24"/>
          <p:cNvSpPr txBox="1">
            <a:spLocks noGrp="1"/>
          </p:cNvSpPr>
          <p:nvPr>
            <p:ph type="title" idx="4"/>
          </p:nvPr>
        </p:nvSpPr>
        <p:spPr>
          <a:xfrm>
            <a:off x="3656050" y="2786778"/>
            <a:ext cx="29607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2" name="Google Shape;572;p24"/>
          <p:cNvSpPr txBox="1">
            <a:spLocks noGrp="1"/>
          </p:cNvSpPr>
          <p:nvPr>
            <p:ph type="title" idx="5"/>
          </p:nvPr>
        </p:nvSpPr>
        <p:spPr>
          <a:xfrm>
            <a:off x="3624425" y="4231975"/>
            <a:ext cx="900600" cy="3387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3" name="Google Shape;573;p24"/>
          <p:cNvSpPr txBox="1">
            <a:spLocks noGrp="1"/>
          </p:cNvSpPr>
          <p:nvPr>
            <p:ph type="title" idx="6"/>
          </p:nvPr>
        </p:nvSpPr>
        <p:spPr>
          <a:xfrm>
            <a:off x="115025" y="1079975"/>
            <a:ext cx="6055500" cy="4923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2pPr>
            <a:lvl3pPr lvl="2">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3pPr>
            <a:lvl4pPr lvl="3">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4pPr>
            <a:lvl5pPr lvl="4">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5pPr>
            <a:lvl6pPr lvl="5">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6pPr>
            <a:lvl7pPr lvl="6">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7pPr>
            <a:lvl8pPr lvl="7">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8pPr>
            <a:lvl9pPr lvl="8">
              <a:spcBef>
                <a:spcPts val="0"/>
              </a:spcBef>
              <a:spcAft>
                <a:spcPts val="0"/>
              </a:spcAft>
              <a:buClr>
                <a:schemeClr val="dk2"/>
              </a:buClr>
              <a:buSzPts val="1200"/>
              <a:buFont typeface="IBM Plex Sans Medium"/>
              <a:buNone/>
              <a:defRPr sz="1200">
                <a:solidFill>
                  <a:schemeClr val="dk2"/>
                </a:solidFill>
                <a:latin typeface="IBM Plex Sans Medium"/>
                <a:ea typeface="IBM Plex Sans Medium"/>
                <a:cs typeface="IBM Plex Sans Medium"/>
                <a:sym typeface="IBM Plex Sans Medium"/>
              </a:defRPr>
            </a:lvl9pPr>
          </a:lstStyle>
          <a:p>
            <a:endParaRPr/>
          </a:p>
        </p:txBody>
      </p:sp>
      <p:sp>
        <p:nvSpPr>
          <p:cNvPr id="574" name="Google Shape;574;p24"/>
          <p:cNvSpPr txBox="1">
            <a:spLocks noGrp="1"/>
          </p:cNvSpPr>
          <p:nvPr>
            <p:ph type="title" idx="7"/>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575" name="Google Shape;575;p24"/>
          <p:cNvSpPr txBox="1">
            <a:spLocks noGrp="1"/>
          </p:cNvSpPr>
          <p:nvPr>
            <p:ph type="title" idx="8"/>
          </p:nvPr>
        </p:nvSpPr>
        <p:spPr>
          <a:xfrm>
            <a:off x="115025" y="473240"/>
            <a:ext cx="6055500" cy="5772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576" name="Google Shape;576;p24"/>
          <p:cNvSpPr txBox="1">
            <a:spLocks noGrp="1"/>
          </p:cNvSpPr>
          <p:nvPr>
            <p:ph type="title" idx="9"/>
          </p:nvPr>
        </p:nvSpPr>
        <p:spPr>
          <a:xfrm>
            <a:off x="115025" y="3631463"/>
            <a:ext cx="3460800" cy="237600"/>
          </a:xfrm>
          <a:prstGeom prst="rect">
            <a:avLst/>
          </a:prstGeom>
        </p:spPr>
        <p:txBody>
          <a:bodyPr spcFirstLastPara="1" wrap="square" lIns="91425" tIns="0" rIns="0" bIns="0" anchor="t" anchorCtr="0">
            <a:noAutofit/>
          </a:bodyPr>
          <a:lstStyle>
            <a:lvl1pPr lvl="0">
              <a:spcBef>
                <a:spcPts val="0"/>
              </a:spcBef>
              <a:spcAft>
                <a:spcPts val="0"/>
              </a:spcAft>
              <a:buNone/>
              <a:defRPr sz="1000">
                <a:solidFill>
                  <a:schemeClr val="dk2"/>
                </a:solidFill>
                <a:latin typeface="IBM Plex Sans Medium"/>
                <a:ea typeface="IBM Plex Sans Medium"/>
                <a:cs typeface="IBM Plex Sans Medium"/>
                <a:sym typeface="IBM Plex Sans Medium"/>
              </a:defRPr>
            </a:lvl1pPr>
            <a:lvl2pPr lvl="1">
              <a:spcBef>
                <a:spcPts val="100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577" name="Google Shape;577;p24"/>
          <p:cNvSpPr txBox="1">
            <a:spLocks noGrp="1"/>
          </p:cNvSpPr>
          <p:nvPr>
            <p:ph type="subTitle" idx="13"/>
          </p:nvPr>
        </p:nvSpPr>
        <p:spPr>
          <a:xfrm>
            <a:off x="6751650" y="2599100"/>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78" name="Google Shape;578;p24"/>
          <p:cNvSpPr txBox="1">
            <a:spLocks noGrp="1"/>
          </p:cNvSpPr>
          <p:nvPr>
            <p:ph type="subTitle" idx="14"/>
          </p:nvPr>
        </p:nvSpPr>
        <p:spPr>
          <a:xfrm>
            <a:off x="6751650" y="2912378"/>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79" name="Google Shape;579;p24"/>
          <p:cNvSpPr txBox="1">
            <a:spLocks noGrp="1"/>
          </p:cNvSpPr>
          <p:nvPr>
            <p:ph type="subTitle" idx="15"/>
          </p:nvPr>
        </p:nvSpPr>
        <p:spPr>
          <a:xfrm>
            <a:off x="6751650" y="3225655"/>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0" name="Google Shape;580;p24"/>
          <p:cNvSpPr txBox="1">
            <a:spLocks noGrp="1"/>
          </p:cNvSpPr>
          <p:nvPr>
            <p:ph type="subTitle" idx="16"/>
          </p:nvPr>
        </p:nvSpPr>
        <p:spPr>
          <a:xfrm>
            <a:off x="6751650" y="3538932"/>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1" name="Google Shape;581;p24"/>
          <p:cNvSpPr txBox="1">
            <a:spLocks noGrp="1"/>
          </p:cNvSpPr>
          <p:nvPr>
            <p:ph type="subTitle" idx="17"/>
          </p:nvPr>
        </p:nvSpPr>
        <p:spPr>
          <a:xfrm>
            <a:off x="6751650" y="3852210"/>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2" name="Google Shape;582;p24"/>
          <p:cNvSpPr txBox="1">
            <a:spLocks noGrp="1"/>
          </p:cNvSpPr>
          <p:nvPr>
            <p:ph type="subTitle" idx="18"/>
          </p:nvPr>
        </p:nvSpPr>
        <p:spPr>
          <a:xfrm>
            <a:off x="6751650" y="4165488"/>
            <a:ext cx="2266200" cy="2796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accent5"/>
                </a:solidFill>
                <a:latin typeface="Sora ExtraLight"/>
                <a:ea typeface="Sora ExtraLight"/>
                <a:cs typeface="Sora ExtraLight"/>
                <a:sym typeface="Sora ExtraLight"/>
              </a:defRPr>
            </a:lvl1pPr>
            <a:lvl2pPr lvl="1">
              <a:spcBef>
                <a:spcPts val="1000"/>
              </a:spcBef>
              <a:spcAft>
                <a:spcPts val="0"/>
              </a:spcAft>
              <a:buClr>
                <a:schemeClr val="accent5"/>
              </a:buClr>
              <a:buSzPts val="1400"/>
              <a:buNone/>
              <a:defRPr>
                <a:solidFill>
                  <a:schemeClr val="accent5"/>
                </a:solidFill>
              </a:defRPr>
            </a:lvl2pPr>
            <a:lvl3pPr lvl="2">
              <a:spcBef>
                <a:spcPts val="0"/>
              </a:spcBef>
              <a:spcAft>
                <a:spcPts val="0"/>
              </a:spcAft>
              <a:buClr>
                <a:schemeClr val="accent5"/>
              </a:buClr>
              <a:buSzPts val="1400"/>
              <a:buNone/>
              <a:defRPr>
                <a:solidFill>
                  <a:schemeClr val="accent5"/>
                </a:solidFill>
              </a:defRPr>
            </a:lvl3pPr>
            <a:lvl4pPr lvl="3">
              <a:spcBef>
                <a:spcPts val="0"/>
              </a:spcBef>
              <a:spcAft>
                <a:spcPts val="0"/>
              </a:spcAft>
              <a:buClr>
                <a:schemeClr val="accent5"/>
              </a:buClr>
              <a:buSzPts val="1400"/>
              <a:buNone/>
              <a:defRPr>
                <a:solidFill>
                  <a:schemeClr val="accent5"/>
                </a:solidFill>
              </a:defRPr>
            </a:lvl4pPr>
            <a:lvl5pPr lvl="4">
              <a:spcBef>
                <a:spcPts val="0"/>
              </a:spcBef>
              <a:spcAft>
                <a:spcPts val="0"/>
              </a:spcAft>
              <a:buClr>
                <a:schemeClr val="accent5"/>
              </a:buClr>
              <a:buSzPts val="1400"/>
              <a:buNone/>
              <a:defRPr>
                <a:solidFill>
                  <a:schemeClr val="accent5"/>
                </a:solidFill>
              </a:defRPr>
            </a:lvl5pPr>
            <a:lvl6pPr lvl="5">
              <a:spcBef>
                <a:spcPts val="0"/>
              </a:spcBef>
              <a:spcAft>
                <a:spcPts val="0"/>
              </a:spcAft>
              <a:buClr>
                <a:schemeClr val="accent5"/>
              </a:buClr>
              <a:buSzPts val="1400"/>
              <a:buNone/>
              <a:defRPr>
                <a:solidFill>
                  <a:schemeClr val="accent5"/>
                </a:solidFill>
              </a:defRPr>
            </a:lvl6pPr>
            <a:lvl7pPr lvl="6">
              <a:spcBef>
                <a:spcPts val="0"/>
              </a:spcBef>
              <a:spcAft>
                <a:spcPts val="0"/>
              </a:spcAft>
              <a:buClr>
                <a:schemeClr val="accent5"/>
              </a:buClr>
              <a:buSzPts val="1400"/>
              <a:buNone/>
              <a:defRPr>
                <a:solidFill>
                  <a:schemeClr val="accent5"/>
                </a:solidFill>
              </a:defRPr>
            </a:lvl7pPr>
            <a:lvl8pPr lvl="7">
              <a:spcBef>
                <a:spcPts val="0"/>
              </a:spcBef>
              <a:spcAft>
                <a:spcPts val="0"/>
              </a:spcAft>
              <a:buClr>
                <a:schemeClr val="accent5"/>
              </a:buClr>
              <a:buSzPts val="1400"/>
              <a:buNone/>
              <a:defRPr>
                <a:solidFill>
                  <a:schemeClr val="accent5"/>
                </a:solidFill>
              </a:defRPr>
            </a:lvl8pPr>
            <a:lvl9pPr lvl="8">
              <a:spcBef>
                <a:spcPts val="0"/>
              </a:spcBef>
              <a:spcAft>
                <a:spcPts val="0"/>
              </a:spcAft>
              <a:buClr>
                <a:schemeClr val="accent5"/>
              </a:buClr>
              <a:buSzPts val="1400"/>
              <a:buNone/>
              <a:defRPr>
                <a:solidFill>
                  <a:schemeClr val="accent5"/>
                </a:solidFill>
              </a:defRPr>
            </a:lvl9pPr>
          </a:lstStyle>
          <a:p>
            <a:endParaRPr/>
          </a:p>
        </p:txBody>
      </p:sp>
      <p:sp>
        <p:nvSpPr>
          <p:cNvPr id="583" name="Google Shape;583;p24"/>
          <p:cNvSpPr txBox="1">
            <a:spLocks noGrp="1"/>
          </p:cNvSpPr>
          <p:nvPr>
            <p:ph type="title" idx="19"/>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body and image - Alt 2">
  <p:cSld name="BLANK_1_1_1_1_1_1_1_1_1_1_1_1_2">
    <p:spTree>
      <p:nvGrpSpPr>
        <p:cNvPr id="1" name="Shape 584"/>
        <p:cNvGrpSpPr/>
        <p:nvPr/>
      </p:nvGrpSpPr>
      <p:grpSpPr>
        <a:xfrm>
          <a:off x="0" y="0"/>
          <a:ext cx="0" cy="0"/>
          <a:chOff x="0" y="0"/>
          <a:chExt cx="0" cy="0"/>
        </a:xfrm>
      </p:grpSpPr>
      <p:sp>
        <p:nvSpPr>
          <p:cNvPr id="585" name="Google Shape;585;p25"/>
          <p:cNvSpPr/>
          <p:nvPr/>
        </p:nvSpPr>
        <p:spPr>
          <a:xfrm rot="-8100000" flipH="1">
            <a:off x="4692650" y="965198"/>
            <a:ext cx="4843399" cy="2480248"/>
          </a:xfrm>
          <a:prstGeom prst="flowChartConnector">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586" name="Google Shape;586;p25"/>
          <p:cNvSpPr/>
          <p:nvPr/>
        </p:nvSpPr>
        <p:spPr>
          <a:xfrm rot="10800000" flipH="1">
            <a:off x="4676692" y="3337812"/>
            <a:ext cx="4467295" cy="1685226"/>
          </a:xfrm>
          <a:custGeom>
            <a:avLst/>
            <a:gdLst/>
            <a:ahLst/>
            <a:cxnLst/>
            <a:rect l="l" t="t" r="r" b="b"/>
            <a:pathLst>
              <a:path w="119855" h="51371" extrusionOk="0">
                <a:moveTo>
                  <a:pt x="32006" y="0"/>
                </a:moveTo>
                <a:lnTo>
                  <a:pt x="30303" y="29"/>
                </a:lnTo>
                <a:lnTo>
                  <a:pt x="28658" y="116"/>
                </a:lnTo>
                <a:lnTo>
                  <a:pt x="27042" y="202"/>
                </a:lnTo>
                <a:lnTo>
                  <a:pt x="25455" y="289"/>
                </a:lnTo>
                <a:lnTo>
                  <a:pt x="23896" y="433"/>
                </a:lnTo>
                <a:lnTo>
                  <a:pt x="22367" y="606"/>
                </a:lnTo>
                <a:lnTo>
                  <a:pt x="20895" y="779"/>
                </a:lnTo>
                <a:lnTo>
                  <a:pt x="19452" y="1010"/>
                </a:lnTo>
                <a:lnTo>
                  <a:pt x="18067" y="1241"/>
                </a:lnTo>
                <a:lnTo>
                  <a:pt x="16710" y="1501"/>
                </a:lnTo>
                <a:lnTo>
                  <a:pt x="15383" y="1761"/>
                </a:lnTo>
                <a:lnTo>
                  <a:pt x="14142" y="2078"/>
                </a:lnTo>
                <a:lnTo>
                  <a:pt x="12930" y="2396"/>
                </a:lnTo>
                <a:lnTo>
                  <a:pt x="11746" y="2771"/>
                </a:lnTo>
                <a:lnTo>
                  <a:pt x="10621" y="3117"/>
                </a:lnTo>
                <a:lnTo>
                  <a:pt x="9524" y="3550"/>
                </a:lnTo>
                <a:lnTo>
                  <a:pt x="8485" y="3983"/>
                </a:lnTo>
                <a:lnTo>
                  <a:pt x="7504" y="4416"/>
                </a:lnTo>
                <a:lnTo>
                  <a:pt x="6581" y="4906"/>
                </a:lnTo>
                <a:lnTo>
                  <a:pt x="5715" y="5397"/>
                </a:lnTo>
                <a:lnTo>
                  <a:pt x="4907" y="5916"/>
                </a:lnTo>
                <a:lnTo>
                  <a:pt x="4156" y="6465"/>
                </a:lnTo>
                <a:lnTo>
                  <a:pt x="3464" y="7013"/>
                </a:lnTo>
                <a:lnTo>
                  <a:pt x="2829" y="7590"/>
                </a:lnTo>
                <a:lnTo>
                  <a:pt x="2281" y="8196"/>
                </a:lnTo>
                <a:lnTo>
                  <a:pt x="1761" y="8802"/>
                </a:lnTo>
                <a:lnTo>
                  <a:pt x="1328" y="9437"/>
                </a:lnTo>
                <a:lnTo>
                  <a:pt x="953" y="10072"/>
                </a:lnTo>
                <a:lnTo>
                  <a:pt x="636" y="10765"/>
                </a:lnTo>
                <a:lnTo>
                  <a:pt x="376" y="11429"/>
                </a:lnTo>
                <a:lnTo>
                  <a:pt x="174" y="12121"/>
                </a:lnTo>
                <a:lnTo>
                  <a:pt x="87" y="12698"/>
                </a:lnTo>
                <a:lnTo>
                  <a:pt x="29" y="13276"/>
                </a:lnTo>
                <a:lnTo>
                  <a:pt x="1" y="13853"/>
                </a:lnTo>
                <a:lnTo>
                  <a:pt x="29" y="14430"/>
                </a:lnTo>
                <a:lnTo>
                  <a:pt x="87" y="15007"/>
                </a:lnTo>
                <a:lnTo>
                  <a:pt x="174" y="15613"/>
                </a:lnTo>
                <a:lnTo>
                  <a:pt x="318" y="16219"/>
                </a:lnTo>
                <a:lnTo>
                  <a:pt x="491" y="16796"/>
                </a:lnTo>
                <a:lnTo>
                  <a:pt x="722" y="17403"/>
                </a:lnTo>
                <a:lnTo>
                  <a:pt x="953" y="18009"/>
                </a:lnTo>
                <a:lnTo>
                  <a:pt x="1242" y="18615"/>
                </a:lnTo>
                <a:lnTo>
                  <a:pt x="1588" y="19221"/>
                </a:lnTo>
                <a:lnTo>
                  <a:pt x="1934" y="19856"/>
                </a:lnTo>
                <a:lnTo>
                  <a:pt x="2338" y="20462"/>
                </a:lnTo>
                <a:lnTo>
                  <a:pt x="2771" y="21068"/>
                </a:lnTo>
                <a:lnTo>
                  <a:pt x="3233" y="21703"/>
                </a:lnTo>
                <a:lnTo>
                  <a:pt x="3752" y="22309"/>
                </a:lnTo>
                <a:lnTo>
                  <a:pt x="4272" y="22944"/>
                </a:lnTo>
                <a:lnTo>
                  <a:pt x="4849" y="23550"/>
                </a:lnTo>
                <a:lnTo>
                  <a:pt x="5455" y="24185"/>
                </a:lnTo>
                <a:lnTo>
                  <a:pt x="6090" y="24791"/>
                </a:lnTo>
                <a:lnTo>
                  <a:pt x="6754" y="25426"/>
                </a:lnTo>
                <a:lnTo>
                  <a:pt x="7446" y="26032"/>
                </a:lnTo>
                <a:lnTo>
                  <a:pt x="8197" y="26638"/>
                </a:lnTo>
                <a:lnTo>
                  <a:pt x="8947" y="27273"/>
                </a:lnTo>
                <a:lnTo>
                  <a:pt x="9726" y="27879"/>
                </a:lnTo>
                <a:lnTo>
                  <a:pt x="10563" y="28485"/>
                </a:lnTo>
                <a:lnTo>
                  <a:pt x="11400" y="29120"/>
                </a:lnTo>
                <a:lnTo>
                  <a:pt x="12295" y="29726"/>
                </a:lnTo>
                <a:lnTo>
                  <a:pt x="13189" y="30332"/>
                </a:lnTo>
                <a:lnTo>
                  <a:pt x="14113" y="30938"/>
                </a:lnTo>
                <a:lnTo>
                  <a:pt x="15094" y="31544"/>
                </a:lnTo>
                <a:lnTo>
                  <a:pt x="17085" y="32727"/>
                </a:lnTo>
                <a:lnTo>
                  <a:pt x="19192" y="33910"/>
                </a:lnTo>
                <a:lnTo>
                  <a:pt x="21414" y="35065"/>
                </a:lnTo>
                <a:lnTo>
                  <a:pt x="23723" y="36219"/>
                </a:lnTo>
                <a:lnTo>
                  <a:pt x="26118" y="37316"/>
                </a:lnTo>
                <a:lnTo>
                  <a:pt x="28629" y="38412"/>
                </a:lnTo>
                <a:lnTo>
                  <a:pt x="31198" y="39480"/>
                </a:lnTo>
                <a:lnTo>
                  <a:pt x="33853" y="40519"/>
                </a:lnTo>
                <a:lnTo>
                  <a:pt x="36595" y="41529"/>
                </a:lnTo>
                <a:lnTo>
                  <a:pt x="39423" y="42510"/>
                </a:lnTo>
                <a:lnTo>
                  <a:pt x="42309" y="43434"/>
                </a:lnTo>
                <a:lnTo>
                  <a:pt x="45281" y="44329"/>
                </a:lnTo>
                <a:lnTo>
                  <a:pt x="48283" y="45194"/>
                </a:lnTo>
                <a:lnTo>
                  <a:pt x="51371" y="46002"/>
                </a:lnTo>
                <a:lnTo>
                  <a:pt x="54516" y="46782"/>
                </a:lnTo>
                <a:lnTo>
                  <a:pt x="57691" y="47503"/>
                </a:lnTo>
                <a:lnTo>
                  <a:pt x="59884" y="47965"/>
                </a:lnTo>
                <a:lnTo>
                  <a:pt x="62049" y="48398"/>
                </a:lnTo>
                <a:lnTo>
                  <a:pt x="64213" y="48802"/>
                </a:lnTo>
                <a:lnTo>
                  <a:pt x="66378" y="49177"/>
                </a:lnTo>
                <a:lnTo>
                  <a:pt x="68542" y="49523"/>
                </a:lnTo>
                <a:lnTo>
                  <a:pt x="70678" y="49841"/>
                </a:lnTo>
                <a:lnTo>
                  <a:pt x="72813" y="50129"/>
                </a:lnTo>
                <a:lnTo>
                  <a:pt x="74949" y="50389"/>
                </a:lnTo>
                <a:lnTo>
                  <a:pt x="77027" y="50620"/>
                </a:lnTo>
                <a:lnTo>
                  <a:pt x="79133" y="50822"/>
                </a:lnTo>
                <a:lnTo>
                  <a:pt x="81183" y="50995"/>
                </a:lnTo>
                <a:lnTo>
                  <a:pt x="83232" y="51111"/>
                </a:lnTo>
                <a:lnTo>
                  <a:pt x="85252" y="51226"/>
                </a:lnTo>
                <a:lnTo>
                  <a:pt x="87272" y="51313"/>
                </a:lnTo>
                <a:lnTo>
                  <a:pt x="89234" y="51370"/>
                </a:lnTo>
                <a:lnTo>
                  <a:pt x="91168" y="51370"/>
                </a:lnTo>
                <a:lnTo>
                  <a:pt x="93534" y="51342"/>
                </a:lnTo>
                <a:lnTo>
                  <a:pt x="95843" y="51284"/>
                </a:lnTo>
                <a:lnTo>
                  <a:pt x="98094" y="51168"/>
                </a:lnTo>
                <a:lnTo>
                  <a:pt x="100259" y="50995"/>
                </a:lnTo>
                <a:lnTo>
                  <a:pt x="102365" y="50764"/>
                </a:lnTo>
                <a:lnTo>
                  <a:pt x="104386" y="50533"/>
                </a:lnTo>
                <a:lnTo>
                  <a:pt x="106319" y="50216"/>
                </a:lnTo>
                <a:lnTo>
                  <a:pt x="108195" y="49870"/>
                </a:lnTo>
                <a:lnTo>
                  <a:pt x="109955" y="49466"/>
                </a:lnTo>
                <a:lnTo>
                  <a:pt x="111658" y="49033"/>
                </a:lnTo>
                <a:lnTo>
                  <a:pt x="113274" y="48571"/>
                </a:lnTo>
                <a:lnTo>
                  <a:pt x="114025" y="48311"/>
                </a:lnTo>
                <a:lnTo>
                  <a:pt x="114775" y="48052"/>
                </a:lnTo>
                <a:lnTo>
                  <a:pt x="115497" y="47763"/>
                </a:lnTo>
                <a:lnTo>
                  <a:pt x="116189" y="47474"/>
                </a:lnTo>
                <a:lnTo>
                  <a:pt x="116882" y="47186"/>
                </a:lnTo>
                <a:lnTo>
                  <a:pt x="117517" y="46868"/>
                </a:lnTo>
                <a:lnTo>
                  <a:pt x="118152" y="46580"/>
                </a:lnTo>
                <a:lnTo>
                  <a:pt x="118729" y="46233"/>
                </a:lnTo>
                <a:lnTo>
                  <a:pt x="119306" y="45916"/>
                </a:lnTo>
                <a:lnTo>
                  <a:pt x="119854" y="45570"/>
                </a:lnTo>
                <a:lnTo>
                  <a:pt x="119854" y="27590"/>
                </a:lnTo>
                <a:lnTo>
                  <a:pt x="118989" y="26724"/>
                </a:lnTo>
                <a:lnTo>
                  <a:pt x="118065" y="25858"/>
                </a:lnTo>
                <a:lnTo>
                  <a:pt x="117084" y="24993"/>
                </a:lnTo>
                <a:lnTo>
                  <a:pt x="116045" y="24127"/>
                </a:lnTo>
                <a:lnTo>
                  <a:pt x="114919" y="23290"/>
                </a:lnTo>
                <a:lnTo>
                  <a:pt x="113765" y="22424"/>
                </a:lnTo>
                <a:lnTo>
                  <a:pt x="112553" y="21558"/>
                </a:lnTo>
                <a:lnTo>
                  <a:pt x="111283" y="20721"/>
                </a:lnTo>
                <a:lnTo>
                  <a:pt x="109927" y="19884"/>
                </a:lnTo>
                <a:lnTo>
                  <a:pt x="108570" y="19048"/>
                </a:lnTo>
                <a:lnTo>
                  <a:pt x="107127" y="18239"/>
                </a:lnTo>
                <a:lnTo>
                  <a:pt x="105627" y="17403"/>
                </a:lnTo>
                <a:lnTo>
                  <a:pt x="104097" y="16594"/>
                </a:lnTo>
                <a:lnTo>
                  <a:pt x="102510" y="15786"/>
                </a:lnTo>
                <a:lnTo>
                  <a:pt x="100894" y="15007"/>
                </a:lnTo>
                <a:lnTo>
                  <a:pt x="99220" y="14228"/>
                </a:lnTo>
                <a:lnTo>
                  <a:pt x="97430" y="13420"/>
                </a:lnTo>
                <a:lnTo>
                  <a:pt x="95612" y="12641"/>
                </a:lnTo>
                <a:lnTo>
                  <a:pt x="93765" y="11890"/>
                </a:lnTo>
                <a:lnTo>
                  <a:pt x="91889" y="11140"/>
                </a:lnTo>
                <a:lnTo>
                  <a:pt x="89985" y="10419"/>
                </a:lnTo>
                <a:lnTo>
                  <a:pt x="88022" y="9726"/>
                </a:lnTo>
                <a:lnTo>
                  <a:pt x="86060" y="9033"/>
                </a:lnTo>
                <a:lnTo>
                  <a:pt x="84040" y="8369"/>
                </a:lnTo>
                <a:lnTo>
                  <a:pt x="82019" y="7735"/>
                </a:lnTo>
                <a:lnTo>
                  <a:pt x="79970" y="7100"/>
                </a:lnTo>
                <a:lnTo>
                  <a:pt x="77893" y="6522"/>
                </a:lnTo>
                <a:lnTo>
                  <a:pt x="75786" y="5945"/>
                </a:lnTo>
                <a:lnTo>
                  <a:pt x="73650" y="5368"/>
                </a:lnTo>
                <a:lnTo>
                  <a:pt x="71515" y="4849"/>
                </a:lnTo>
                <a:lnTo>
                  <a:pt x="69379" y="4329"/>
                </a:lnTo>
                <a:lnTo>
                  <a:pt x="67214" y="3839"/>
                </a:lnTo>
                <a:lnTo>
                  <a:pt x="65021" y="3377"/>
                </a:lnTo>
                <a:lnTo>
                  <a:pt x="62857" y="2944"/>
                </a:lnTo>
                <a:lnTo>
                  <a:pt x="60692" y="2540"/>
                </a:lnTo>
                <a:lnTo>
                  <a:pt x="58528" y="2194"/>
                </a:lnTo>
                <a:lnTo>
                  <a:pt x="56363" y="1847"/>
                </a:lnTo>
                <a:lnTo>
                  <a:pt x="54228" y="1530"/>
                </a:lnTo>
                <a:lnTo>
                  <a:pt x="52092" y="1241"/>
                </a:lnTo>
                <a:lnTo>
                  <a:pt x="49985" y="981"/>
                </a:lnTo>
                <a:lnTo>
                  <a:pt x="47879" y="751"/>
                </a:lnTo>
                <a:lnTo>
                  <a:pt x="45772" y="549"/>
                </a:lnTo>
                <a:lnTo>
                  <a:pt x="43723" y="375"/>
                </a:lnTo>
                <a:lnTo>
                  <a:pt x="41674" y="231"/>
                </a:lnTo>
                <a:lnTo>
                  <a:pt x="39654" y="116"/>
                </a:lnTo>
                <a:lnTo>
                  <a:pt x="37662" y="58"/>
                </a:lnTo>
                <a:lnTo>
                  <a:pt x="35671" y="0"/>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587" name="Google Shape;587;p25"/>
          <p:cNvSpPr>
            <a:spLocks noGrp="1"/>
          </p:cNvSpPr>
          <p:nvPr>
            <p:ph type="pic" idx="2"/>
          </p:nvPr>
        </p:nvSpPr>
        <p:spPr>
          <a:xfrm>
            <a:off x="5457500" y="0"/>
            <a:ext cx="3686400" cy="5143500"/>
          </a:xfrm>
          <a:prstGeom prst="rect">
            <a:avLst/>
          </a:prstGeom>
          <a:noFill/>
          <a:ln>
            <a:noFill/>
          </a:ln>
        </p:spPr>
      </p:sp>
      <p:sp>
        <p:nvSpPr>
          <p:cNvPr id="588" name="Google Shape;588;p25"/>
          <p:cNvSpPr txBox="1">
            <a:spLocks noGrp="1"/>
          </p:cNvSpPr>
          <p:nvPr>
            <p:ph type="body" idx="1"/>
          </p:nvPr>
        </p:nvSpPr>
        <p:spPr>
          <a:xfrm>
            <a:off x="115025" y="1743625"/>
            <a:ext cx="2094000" cy="28647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Font typeface="Sora Light"/>
              <a:buChar char="●"/>
              <a:defRPr sz="1000">
                <a:latin typeface="Sora Light"/>
                <a:ea typeface="Sora Light"/>
                <a:cs typeface="Sora Light"/>
                <a:sym typeface="Sora Light"/>
              </a:defRPr>
            </a:lvl1pPr>
            <a:lvl2pPr marL="914400" lvl="1" indent="-292100">
              <a:spcBef>
                <a:spcPts val="800"/>
              </a:spcBef>
              <a:spcAft>
                <a:spcPts val="0"/>
              </a:spcAft>
              <a:buSzPts val="1000"/>
              <a:buFont typeface="Sora Light"/>
              <a:buChar char="○"/>
              <a:defRPr sz="1000">
                <a:latin typeface="Sora Light"/>
                <a:ea typeface="Sora Light"/>
                <a:cs typeface="Sora Light"/>
                <a:sym typeface="Sora Light"/>
              </a:defRPr>
            </a:lvl2pPr>
            <a:lvl3pPr marL="1371600" lvl="2" indent="-292100">
              <a:spcBef>
                <a:spcPts val="800"/>
              </a:spcBef>
              <a:spcAft>
                <a:spcPts val="0"/>
              </a:spcAft>
              <a:buSzPts val="1000"/>
              <a:buFont typeface="Sora Light"/>
              <a:buChar char="■"/>
              <a:defRPr sz="1000">
                <a:latin typeface="Sora Light"/>
                <a:ea typeface="Sora Light"/>
                <a:cs typeface="Sora Light"/>
                <a:sym typeface="Sora Light"/>
              </a:defRPr>
            </a:lvl3pPr>
            <a:lvl4pPr marL="1828800" lvl="3" indent="-292100">
              <a:spcBef>
                <a:spcPts val="800"/>
              </a:spcBef>
              <a:spcAft>
                <a:spcPts val="0"/>
              </a:spcAft>
              <a:buSzPts val="1000"/>
              <a:buFont typeface="Sora Light"/>
              <a:buChar char="●"/>
              <a:defRPr sz="1000">
                <a:latin typeface="Sora Light"/>
                <a:ea typeface="Sora Light"/>
                <a:cs typeface="Sora Light"/>
                <a:sym typeface="Sora Light"/>
              </a:defRPr>
            </a:lvl4pPr>
            <a:lvl5pPr marL="2286000" lvl="4" indent="-292100">
              <a:spcBef>
                <a:spcPts val="800"/>
              </a:spcBef>
              <a:spcAft>
                <a:spcPts val="0"/>
              </a:spcAft>
              <a:buSzPts val="1000"/>
              <a:buFont typeface="Sora Light"/>
              <a:buChar char="○"/>
              <a:defRPr sz="1000">
                <a:latin typeface="Sora Light"/>
                <a:ea typeface="Sora Light"/>
                <a:cs typeface="Sora Light"/>
                <a:sym typeface="Sora Light"/>
              </a:defRPr>
            </a:lvl5pPr>
            <a:lvl6pPr marL="2743200" lvl="5" indent="-292100">
              <a:spcBef>
                <a:spcPts val="800"/>
              </a:spcBef>
              <a:spcAft>
                <a:spcPts val="0"/>
              </a:spcAft>
              <a:buSzPts val="1000"/>
              <a:buFont typeface="Sora Light"/>
              <a:buChar char="■"/>
              <a:defRPr sz="1000">
                <a:latin typeface="Sora Light"/>
                <a:ea typeface="Sora Light"/>
                <a:cs typeface="Sora Light"/>
                <a:sym typeface="Sora Light"/>
              </a:defRPr>
            </a:lvl6pPr>
            <a:lvl7pPr marL="3200400" lvl="6" indent="-292100">
              <a:spcBef>
                <a:spcPts val="800"/>
              </a:spcBef>
              <a:spcAft>
                <a:spcPts val="0"/>
              </a:spcAft>
              <a:buSzPts val="1000"/>
              <a:buFont typeface="Sora Light"/>
              <a:buChar char="●"/>
              <a:defRPr sz="1000">
                <a:latin typeface="Sora Light"/>
                <a:ea typeface="Sora Light"/>
                <a:cs typeface="Sora Light"/>
                <a:sym typeface="Sora Light"/>
              </a:defRPr>
            </a:lvl7pPr>
            <a:lvl8pPr marL="3657600" lvl="7" indent="-292100">
              <a:spcBef>
                <a:spcPts val="800"/>
              </a:spcBef>
              <a:spcAft>
                <a:spcPts val="0"/>
              </a:spcAft>
              <a:buSzPts val="1000"/>
              <a:buFont typeface="Sora Light"/>
              <a:buChar char="○"/>
              <a:defRPr sz="1000">
                <a:latin typeface="Sora Light"/>
                <a:ea typeface="Sora Light"/>
                <a:cs typeface="Sora Light"/>
                <a:sym typeface="Sora Light"/>
              </a:defRPr>
            </a:lvl8pPr>
            <a:lvl9pPr marL="4114800" lvl="8" indent="-292100">
              <a:spcBef>
                <a:spcPts val="800"/>
              </a:spcBef>
              <a:spcAft>
                <a:spcPts val="800"/>
              </a:spcAft>
              <a:buSzPts val="1000"/>
              <a:buFont typeface="Sora Light"/>
              <a:buChar char="■"/>
              <a:defRPr sz="1000">
                <a:latin typeface="Sora Light"/>
                <a:ea typeface="Sora Light"/>
                <a:cs typeface="Sora Light"/>
                <a:sym typeface="Sora Light"/>
              </a:defRPr>
            </a:lvl9pPr>
          </a:lstStyle>
          <a:p>
            <a:endParaRPr/>
          </a:p>
        </p:txBody>
      </p:sp>
      <p:sp>
        <p:nvSpPr>
          <p:cNvPr id="589" name="Google Shape;589;p25"/>
          <p:cNvSpPr txBox="1">
            <a:spLocks noGrp="1"/>
          </p:cNvSpPr>
          <p:nvPr>
            <p:ph type="body" idx="3"/>
          </p:nvPr>
        </p:nvSpPr>
        <p:spPr>
          <a:xfrm>
            <a:off x="2276600" y="1743625"/>
            <a:ext cx="2904900" cy="28647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Light"/>
              <a:buChar char="●"/>
              <a:defRPr sz="1000">
                <a:latin typeface="Sora Light"/>
                <a:ea typeface="Sora Light"/>
                <a:cs typeface="Sora Light"/>
                <a:sym typeface="Sora Light"/>
              </a:defRPr>
            </a:lvl1pPr>
            <a:lvl2pPr marL="914400" lvl="1"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2pPr>
            <a:lvl3pPr marL="1371600" lvl="2"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3pPr>
            <a:lvl4pPr marL="1828800" lvl="3"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4pPr>
            <a:lvl5pPr marL="2286000" lvl="4"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5pPr>
            <a:lvl6pPr marL="2743200" lvl="5"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6pPr>
            <a:lvl7pPr marL="3200400" lvl="6"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7pPr>
            <a:lvl8pPr marL="3657600" lvl="7" indent="-292100">
              <a:lnSpc>
                <a:spcPct val="115000"/>
              </a:lnSpc>
              <a:spcBef>
                <a:spcPts val="800"/>
              </a:spcBef>
              <a:spcAft>
                <a:spcPts val="0"/>
              </a:spcAft>
              <a:buClr>
                <a:schemeClr val="lt1"/>
              </a:buClr>
              <a:buSzPts val="1000"/>
              <a:buFont typeface="Sora Light"/>
              <a:buChar char="○"/>
              <a:defRPr sz="1000">
                <a:latin typeface="Sora Light"/>
                <a:ea typeface="Sora Light"/>
                <a:cs typeface="Sora Light"/>
                <a:sym typeface="Sora Light"/>
              </a:defRPr>
            </a:lvl8pPr>
            <a:lvl9pPr marL="4114800" lvl="8" indent="-292100">
              <a:lnSpc>
                <a:spcPct val="115000"/>
              </a:lnSpc>
              <a:spcBef>
                <a:spcPts val="800"/>
              </a:spcBef>
              <a:spcAft>
                <a:spcPts val="800"/>
              </a:spcAft>
              <a:buClr>
                <a:schemeClr val="lt1"/>
              </a:buClr>
              <a:buSzPts val="1000"/>
              <a:buFont typeface="Sora Light"/>
              <a:buChar char="■"/>
              <a:defRPr sz="1000">
                <a:latin typeface="Sora Light"/>
                <a:ea typeface="Sora Light"/>
                <a:cs typeface="Sora Light"/>
                <a:sym typeface="Sora Light"/>
              </a:defRPr>
            </a:lvl9pPr>
          </a:lstStyle>
          <a:p>
            <a:endParaRPr/>
          </a:p>
        </p:txBody>
      </p:sp>
      <p:sp>
        <p:nvSpPr>
          <p:cNvPr id="590" name="Google Shape;590;p2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591" name="Google Shape;591;p25"/>
          <p:cNvSpPr txBox="1">
            <a:spLocks noGrp="1"/>
          </p:cNvSpPr>
          <p:nvPr>
            <p:ph type="title" idx="4"/>
          </p:nvPr>
        </p:nvSpPr>
        <p:spPr>
          <a:xfrm>
            <a:off x="115025" y="502775"/>
            <a:ext cx="51255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592" name="Google Shape;592;p25"/>
          <p:cNvSpPr txBox="1">
            <a:spLocks noGrp="1"/>
          </p:cNvSpPr>
          <p:nvPr>
            <p:ph type="title" idx="5"/>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big ideas Alt 2">
  <p:cSld name="BLANK_1_1_1_1_1_1_1_1_1_1_1_1_1_1">
    <p:bg>
      <p:bgPr>
        <a:solidFill>
          <a:schemeClr val="lt1"/>
        </a:solidFill>
        <a:effectLst/>
      </p:bgPr>
    </p:bg>
    <p:spTree>
      <p:nvGrpSpPr>
        <p:cNvPr id="1" name="Shape 593"/>
        <p:cNvGrpSpPr/>
        <p:nvPr/>
      </p:nvGrpSpPr>
      <p:grpSpPr>
        <a:xfrm>
          <a:off x="0" y="0"/>
          <a:ext cx="0" cy="0"/>
          <a:chOff x="0" y="0"/>
          <a:chExt cx="0" cy="0"/>
        </a:xfrm>
      </p:grpSpPr>
      <p:grpSp>
        <p:nvGrpSpPr>
          <p:cNvPr id="594" name="Google Shape;594;p26"/>
          <p:cNvGrpSpPr/>
          <p:nvPr/>
        </p:nvGrpSpPr>
        <p:grpSpPr>
          <a:xfrm>
            <a:off x="7704171" y="1036593"/>
            <a:ext cx="1439893" cy="3234395"/>
            <a:chOff x="461225" y="3249175"/>
            <a:chExt cx="1110600" cy="2221578"/>
          </a:xfrm>
        </p:grpSpPr>
        <p:grpSp>
          <p:nvGrpSpPr>
            <p:cNvPr id="595" name="Google Shape;595;p26"/>
            <p:cNvGrpSpPr/>
            <p:nvPr/>
          </p:nvGrpSpPr>
          <p:grpSpPr>
            <a:xfrm>
              <a:off x="831422" y="3249175"/>
              <a:ext cx="740403" cy="2221578"/>
              <a:chOff x="831422" y="3249175"/>
              <a:chExt cx="740403" cy="2221578"/>
            </a:xfrm>
          </p:grpSpPr>
          <p:sp>
            <p:nvSpPr>
              <p:cNvPr id="596" name="Google Shape;596;p26"/>
              <p:cNvSpPr/>
              <p:nvPr/>
            </p:nvSpPr>
            <p:spPr>
              <a:xfrm>
                <a:off x="831422"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597" name="Google Shape;597;p26"/>
              <p:cNvSpPr/>
              <p:nvPr/>
            </p:nvSpPr>
            <p:spPr>
              <a:xfrm>
                <a:off x="1201622" y="510055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598" name="Google Shape;598;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599" name="Google Shape;599;p26"/>
            <p:cNvGrpSpPr/>
            <p:nvPr/>
          </p:nvGrpSpPr>
          <p:grpSpPr>
            <a:xfrm>
              <a:off x="461225" y="3619500"/>
              <a:ext cx="1110600" cy="370200"/>
              <a:chOff x="461225" y="3249175"/>
              <a:chExt cx="1110600" cy="370200"/>
            </a:xfrm>
          </p:grpSpPr>
          <p:sp>
            <p:nvSpPr>
              <p:cNvPr id="600" name="Google Shape;600;p26"/>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1" name="Google Shape;601;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2" name="Google Shape;602;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603" name="Google Shape;603;p26"/>
            <p:cNvGrpSpPr/>
            <p:nvPr/>
          </p:nvGrpSpPr>
          <p:grpSpPr>
            <a:xfrm>
              <a:off x="461225" y="3989700"/>
              <a:ext cx="1110600" cy="1110726"/>
              <a:chOff x="461225" y="3249175"/>
              <a:chExt cx="1110600" cy="1110726"/>
            </a:xfrm>
          </p:grpSpPr>
          <p:sp>
            <p:nvSpPr>
              <p:cNvPr id="604" name="Google Shape;604;p26"/>
              <p:cNvSpPr/>
              <p:nvPr/>
            </p:nvSpPr>
            <p:spPr>
              <a:xfrm>
                <a:off x="461225" y="3989701"/>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5" name="Google Shape;605;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6" name="Google Shape;606;p26"/>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nvGrpSpPr>
            <p:cNvPr id="607" name="Google Shape;607;p26"/>
            <p:cNvGrpSpPr/>
            <p:nvPr/>
          </p:nvGrpSpPr>
          <p:grpSpPr>
            <a:xfrm>
              <a:off x="831422" y="4360025"/>
              <a:ext cx="370203" cy="740520"/>
              <a:chOff x="831422" y="3249175"/>
              <a:chExt cx="370203" cy="740520"/>
            </a:xfrm>
          </p:grpSpPr>
          <p:sp>
            <p:nvSpPr>
              <p:cNvPr id="608" name="Google Shape;608;p26"/>
              <p:cNvSpPr/>
              <p:nvPr/>
            </p:nvSpPr>
            <p:spPr>
              <a:xfrm>
                <a:off x="831422" y="361949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sp>
            <p:nvSpPr>
              <p:cNvPr id="609" name="Google Shape;609;p26"/>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ExtraLight"/>
                  <a:ea typeface="Sora ExtraLight"/>
                  <a:cs typeface="Sora ExtraLight"/>
                  <a:sym typeface="Sora ExtraLight"/>
                </a:endParaRPr>
              </a:p>
            </p:txBody>
          </p:sp>
        </p:grpSp>
      </p:grpSp>
      <p:sp>
        <p:nvSpPr>
          <p:cNvPr id="610" name="Google Shape;610;p26"/>
          <p:cNvSpPr/>
          <p:nvPr/>
        </p:nvSpPr>
        <p:spPr>
          <a:xfrm>
            <a:off x="7394250" y="-8100"/>
            <a:ext cx="1759750" cy="2691775"/>
          </a:xfrm>
          <a:custGeom>
            <a:avLst/>
            <a:gdLst/>
            <a:ahLst/>
            <a:cxnLst/>
            <a:rect l="l" t="t" r="r" b="b"/>
            <a:pathLst>
              <a:path w="70390" h="107671" extrusionOk="0">
                <a:moveTo>
                  <a:pt x="0" y="95"/>
                </a:moveTo>
                <a:lnTo>
                  <a:pt x="70390" y="0"/>
                </a:lnTo>
                <a:lnTo>
                  <a:pt x="70200" y="107671"/>
                </a:lnTo>
                <a:close/>
              </a:path>
            </a:pathLst>
          </a:custGeom>
          <a:gradFill>
            <a:gsLst>
              <a:gs pos="0">
                <a:schemeClr val="accent2"/>
              </a:gs>
              <a:gs pos="37000">
                <a:schemeClr val="lt2"/>
              </a:gs>
              <a:gs pos="92000">
                <a:schemeClr val="accent1"/>
              </a:gs>
              <a:gs pos="100000">
                <a:schemeClr val="accent1"/>
              </a:gs>
            </a:gsLst>
            <a:lin ang="13500032" scaled="0"/>
          </a:gradFill>
          <a:ln>
            <a:noFill/>
          </a:ln>
        </p:spPr>
      </p:sp>
      <p:sp>
        <p:nvSpPr>
          <p:cNvPr id="611" name="Google Shape;611;p26"/>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612" name="Google Shape;612;p26"/>
          <p:cNvSpPr txBox="1">
            <a:spLocks noGrp="1"/>
          </p:cNvSpPr>
          <p:nvPr>
            <p:ph type="title" idx="2"/>
          </p:nvPr>
        </p:nvSpPr>
        <p:spPr>
          <a:xfrm>
            <a:off x="115025" y="502775"/>
            <a:ext cx="6055500" cy="8409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solidFill>
                  <a:schemeClr val="dk2"/>
                </a:solidFill>
              </a:defRPr>
            </a:lvl1pPr>
            <a:lvl2pPr lvl="1">
              <a:lnSpc>
                <a:spcPct val="115000"/>
              </a:lnSpc>
              <a:spcBef>
                <a:spcPts val="0"/>
              </a:spcBef>
              <a:spcAft>
                <a:spcPts val="0"/>
              </a:spcAft>
              <a:buNone/>
              <a:defRPr sz="3600">
                <a:solidFill>
                  <a:schemeClr val="dk2"/>
                </a:solidFill>
              </a:defRPr>
            </a:lvl2pPr>
            <a:lvl3pPr lvl="2">
              <a:lnSpc>
                <a:spcPct val="115000"/>
              </a:lnSpc>
              <a:spcBef>
                <a:spcPts val="0"/>
              </a:spcBef>
              <a:spcAft>
                <a:spcPts val="0"/>
              </a:spcAft>
              <a:buNone/>
              <a:defRPr sz="3600">
                <a:solidFill>
                  <a:schemeClr val="dk2"/>
                </a:solidFill>
              </a:defRPr>
            </a:lvl3pPr>
            <a:lvl4pPr lvl="3">
              <a:lnSpc>
                <a:spcPct val="115000"/>
              </a:lnSpc>
              <a:spcBef>
                <a:spcPts val="0"/>
              </a:spcBef>
              <a:spcAft>
                <a:spcPts val="0"/>
              </a:spcAft>
              <a:buNone/>
              <a:defRPr sz="3600">
                <a:solidFill>
                  <a:schemeClr val="dk2"/>
                </a:solidFill>
              </a:defRPr>
            </a:lvl4pPr>
            <a:lvl5pPr lvl="4">
              <a:lnSpc>
                <a:spcPct val="115000"/>
              </a:lnSpc>
              <a:spcBef>
                <a:spcPts val="0"/>
              </a:spcBef>
              <a:spcAft>
                <a:spcPts val="0"/>
              </a:spcAft>
              <a:buNone/>
              <a:defRPr sz="3600">
                <a:solidFill>
                  <a:schemeClr val="dk2"/>
                </a:solidFill>
              </a:defRPr>
            </a:lvl5pPr>
            <a:lvl6pPr lvl="5">
              <a:lnSpc>
                <a:spcPct val="115000"/>
              </a:lnSpc>
              <a:spcBef>
                <a:spcPts val="0"/>
              </a:spcBef>
              <a:spcAft>
                <a:spcPts val="0"/>
              </a:spcAft>
              <a:buNone/>
              <a:defRPr sz="3600">
                <a:solidFill>
                  <a:schemeClr val="dk2"/>
                </a:solidFill>
              </a:defRPr>
            </a:lvl6pPr>
            <a:lvl7pPr lvl="6">
              <a:lnSpc>
                <a:spcPct val="115000"/>
              </a:lnSpc>
              <a:spcBef>
                <a:spcPts val="0"/>
              </a:spcBef>
              <a:spcAft>
                <a:spcPts val="0"/>
              </a:spcAft>
              <a:buNone/>
              <a:defRPr sz="3600">
                <a:solidFill>
                  <a:schemeClr val="dk2"/>
                </a:solidFill>
              </a:defRPr>
            </a:lvl7pPr>
            <a:lvl8pPr lvl="7">
              <a:lnSpc>
                <a:spcPct val="115000"/>
              </a:lnSpc>
              <a:spcBef>
                <a:spcPts val="0"/>
              </a:spcBef>
              <a:spcAft>
                <a:spcPts val="0"/>
              </a:spcAft>
              <a:buNone/>
              <a:defRPr sz="3600">
                <a:solidFill>
                  <a:schemeClr val="dk2"/>
                </a:solidFill>
              </a:defRPr>
            </a:lvl8pPr>
            <a:lvl9pPr lvl="8">
              <a:lnSpc>
                <a:spcPct val="115000"/>
              </a:lnSpc>
              <a:spcBef>
                <a:spcPts val="0"/>
              </a:spcBef>
              <a:spcAft>
                <a:spcPts val="0"/>
              </a:spcAft>
              <a:buNone/>
              <a:defRPr sz="3600">
                <a:solidFill>
                  <a:schemeClr val="dk2"/>
                </a:solidFill>
              </a:defRPr>
            </a:lvl9pPr>
          </a:lstStyle>
          <a:p>
            <a:endParaRPr/>
          </a:p>
        </p:txBody>
      </p:sp>
      <p:sp>
        <p:nvSpPr>
          <p:cNvPr id="613" name="Google Shape;613;p26"/>
          <p:cNvSpPr txBox="1">
            <a:spLocks noGrp="1"/>
          </p:cNvSpPr>
          <p:nvPr>
            <p:ph type="title" idx="3"/>
          </p:nvPr>
        </p:nvSpPr>
        <p:spPr>
          <a:xfrm>
            <a:off x="115025"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accent3"/>
                </a:solidFill>
                <a:latin typeface="IBM Plex Sans Medium"/>
                <a:ea typeface="IBM Plex Sans Medium"/>
                <a:cs typeface="IBM Plex Sans Medium"/>
                <a:sym typeface="IBM Plex Sans Medium"/>
              </a:defRPr>
            </a:lvl1pPr>
            <a:lvl2pPr lvl="1">
              <a:spcBef>
                <a:spcPts val="0"/>
              </a:spcBef>
              <a:spcAft>
                <a:spcPts val="0"/>
              </a:spcAft>
              <a:buClr>
                <a:schemeClr val="accent2"/>
              </a:buClr>
              <a:buSzPts val="3000"/>
              <a:buNone/>
              <a:defRPr>
                <a:solidFill>
                  <a:schemeClr val="accent2"/>
                </a:solidFill>
              </a:defRPr>
            </a:lvl2pPr>
            <a:lvl3pPr lvl="2">
              <a:spcBef>
                <a:spcPts val="0"/>
              </a:spcBef>
              <a:spcAft>
                <a:spcPts val="0"/>
              </a:spcAft>
              <a:buClr>
                <a:schemeClr val="accent2"/>
              </a:buClr>
              <a:buSzPts val="3000"/>
              <a:buNone/>
              <a:defRPr>
                <a:solidFill>
                  <a:schemeClr val="accent2"/>
                </a:solidFill>
              </a:defRPr>
            </a:lvl3pPr>
            <a:lvl4pPr lvl="3">
              <a:spcBef>
                <a:spcPts val="0"/>
              </a:spcBef>
              <a:spcAft>
                <a:spcPts val="0"/>
              </a:spcAft>
              <a:buClr>
                <a:schemeClr val="accent2"/>
              </a:buClr>
              <a:buSzPts val="3000"/>
              <a:buNone/>
              <a:defRPr>
                <a:solidFill>
                  <a:schemeClr val="accent2"/>
                </a:solidFill>
              </a:defRPr>
            </a:lvl4pPr>
            <a:lvl5pPr lvl="4">
              <a:spcBef>
                <a:spcPts val="0"/>
              </a:spcBef>
              <a:spcAft>
                <a:spcPts val="0"/>
              </a:spcAft>
              <a:buClr>
                <a:schemeClr val="accent2"/>
              </a:buClr>
              <a:buSzPts val="3000"/>
              <a:buNone/>
              <a:defRPr>
                <a:solidFill>
                  <a:schemeClr val="accent2"/>
                </a:solidFill>
              </a:defRPr>
            </a:lvl5pPr>
            <a:lvl6pPr lvl="5">
              <a:spcBef>
                <a:spcPts val="0"/>
              </a:spcBef>
              <a:spcAft>
                <a:spcPts val="0"/>
              </a:spcAft>
              <a:buClr>
                <a:schemeClr val="accent2"/>
              </a:buClr>
              <a:buSzPts val="3000"/>
              <a:buNone/>
              <a:defRPr>
                <a:solidFill>
                  <a:schemeClr val="accent2"/>
                </a:solidFill>
              </a:defRPr>
            </a:lvl6pPr>
            <a:lvl7pPr lvl="6">
              <a:spcBef>
                <a:spcPts val="0"/>
              </a:spcBef>
              <a:spcAft>
                <a:spcPts val="0"/>
              </a:spcAft>
              <a:buClr>
                <a:schemeClr val="accent2"/>
              </a:buClr>
              <a:buSzPts val="3000"/>
              <a:buNone/>
              <a:defRPr>
                <a:solidFill>
                  <a:schemeClr val="accent2"/>
                </a:solidFill>
              </a:defRPr>
            </a:lvl7pPr>
            <a:lvl8pPr lvl="7">
              <a:spcBef>
                <a:spcPts val="0"/>
              </a:spcBef>
              <a:spcAft>
                <a:spcPts val="0"/>
              </a:spcAft>
              <a:buClr>
                <a:schemeClr val="accent2"/>
              </a:buClr>
              <a:buSzPts val="3000"/>
              <a:buNone/>
              <a:defRPr>
                <a:solidFill>
                  <a:schemeClr val="accent2"/>
                </a:solidFill>
              </a:defRPr>
            </a:lvl8pPr>
            <a:lvl9pPr lvl="8">
              <a:spcBef>
                <a:spcPts val="0"/>
              </a:spcBef>
              <a:spcAft>
                <a:spcPts val="0"/>
              </a:spcAft>
              <a:buClr>
                <a:schemeClr val="accent2"/>
              </a:buClr>
              <a:buSzPts val="3000"/>
              <a:buNone/>
              <a:defRPr>
                <a:solidFill>
                  <a:schemeClr val="accent2"/>
                </a:solidFill>
              </a:defRPr>
            </a:lvl9pPr>
          </a:lstStyle>
          <a:p>
            <a:endParaRPr/>
          </a:p>
        </p:txBody>
      </p:sp>
      <p:sp>
        <p:nvSpPr>
          <p:cNvPr id="614" name="Google Shape;614;p26"/>
          <p:cNvSpPr txBox="1">
            <a:spLocks noGrp="1"/>
          </p:cNvSpPr>
          <p:nvPr>
            <p:ph type="title" idx="4"/>
          </p:nvPr>
        </p:nvSpPr>
        <p:spPr>
          <a:xfrm>
            <a:off x="2634200"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lt2"/>
                </a:solidFill>
                <a:latin typeface="IBM Plex Sans Medium"/>
                <a:ea typeface="IBM Plex Sans Medium"/>
                <a:cs typeface="IBM Plex Sans Medium"/>
                <a:sym typeface="IBM Plex Sans Medium"/>
              </a:defRPr>
            </a:lvl1pPr>
            <a:lvl2pPr lvl="1">
              <a:spcBef>
                <a:spcPts val="0"/>
              </a:spcBef>
              <a:spcAft>
                <a:spcPts val="0"/>
              </a:spcAft>
              <a:buClr>
                <a:schemeClr val="lt2"/>
              </a:buClr>
              <a:buSzPts val="3000"/>
              <a:buNone/>
              <a:defRPr>
                <a:solidFill>
                  <a:schemeClr val="lt2"/>
                </a:solidFill>
              </a:defRPr>
            </a:lvl2pPr>
            <a:lvl3pPr lvl="2">
              <a:spcBef>
                <a:spcPts val="0"/>
              </a:spcBef>
              <a:spcAft>
                <a:spcPts val="0"/>
              </a:spcAft>
              <a:buClr>
                <a:schemeClr val="lt2"/>
              </a:buClr>
              <a:buSzPts val="3000"/>
              <a:buNone/>
              <a:defRPr>
                <a:solidFill>
                  <a:schemeClr val="lt2"/>
                </a:solidFill>
              </a:defRPr>
            </a:lvl3pPr>
            <a:lvl4pPr lvl="3">
              <a:spcBef>
                <a:spcPts val="0"/>
              </a:spcBef>
              <a:spcAft>
                <a:spcPts val="0"/>
              </a:spcAft>
              <a:buClr>
                <a:schemeClr val="lt2"/>
              </a:buClr>
              <a:buSzPts val="3000"/>
              <a:buNone/>
              <a:defRPr>
                <a:solidFill>
                  <a:schemeClr val="lt2"/>
                </a:solidFill>
              </a:defRPr>
            </a:lvl4pPr>
            <a:lvl5pPr lvl="4">
              <a:spcBef>
                <a:spcPts val="0"/>
              </a:spcBef>
              <a:spcAft>
                <a:spcPts val="0"/>
              </a:spcAft>
              <a:buClr>
                <a:schemeClr val="lt2"/>
              </a:buClr>
              <a:buSzPts val="3000"/>
              <a:buNone/>
              <a:defRPr>
                <a:solidFill>
                  <a:schemeClr val="lt2"/>
                </a:solidFill>
              </a:defRPr>
            </a:lvl5pPr>
            <a:lvl6pPr lvl="5">
              <a:spcBef>
                <a:spcPts val="0"/>
              </a:spcBef>
              <a:spcAft>
                <a:spcPts val="0"/>
              </a:spcAft>
              <a:buClr>
                <a:schemeClr val="lt2"/>
              </a:buClr>
              <a:buSzPts val="3000"/>
              <a:buNone/>
              <a:defRPr>
                <a:solidFill>
                  <a:schemeClr val="lt2"/>
                </a:solidFill>
              </a:defRPr>
            </a:lvl6pPr>
            <a:lvl7pPr lvl="6">
              <a:spcBef>
                <a:spcPts val="0"/>
              </a:spcBef>
              <a:spcAft>
                <a:spcPts val="0"/>
              </a:spcAft>
              <a:buClr>
                <a:schemeClr val="lt2"/>
              </a:buClr>
              <a:buSzPts val="3000"/>
              <a:buNone/>
              <a:defRPr>
                <a:solidFill>
                  <a:schemeClr val="lt2"/>
                </a:solidFill>
              </a:defRPr>
            </a:lvl7pPr>
            <a:lvl8pPr lvl="7">
              <a:spcBef>
                <a:spcPts val="0"/>
              </a:spcBef>
              <a:spcAft>
                <a:spcPts val="0"/>
              </a:spcAft>
              <a:buClr>
                <a:schemeClr val="lt2"/>
              </a:buClr>
              <a:buSzPts val="3000"/>
              <a:buNone/>
              <a:defRPr>
                <a:solidFill>
                  <a:schemeClr val="lt2"/>
                </a:solidFill>
              </a:defRPr>
            </a:lvl8pPr>
            <a:lvl9pPr lvl="8">
              <a:spcBef>
                <a:spcPts val="0"/>
              </a:spcBef>
              <a:spcAft>
                <a:spcPts val="0"/>
              </a:spcAft>
              <a:buClr>
                <a:schemeClr val="lt2"/>
              </a:buClr>
              <a:buSzPts val="3000"/>
              <a:buNone/>
              <a:defRPr>
                <a:solidFill>
                  <a:schemeClr val="lt2"/>
                </a:solidFill>
              </a:defRPr>
            </a:lvl9pPr>
          </a:lstStyle>
          <a:p>
            <a:endParaRPr/>
          </a:p>
        </p:txBody>
      </p:sp>
      <p:sp>
        <p:nvSpPr>
          <p:cNvPr id="615" name="Google Shape;615;p26"/>
          <p:cNvSpPr txBox="1">
            <a:spLocks noGrp="1"/>
          </p:cNvSpPr>
          <p:nvPr>
            <p:ph type="title" idx="5"/>
          </p:nvPr>
        </p:nvSpPr>
        <p:spPr>
          <a:xfrm>
            <a:off x="5169188" y="1904100"/>
            <a:ext cx="1834500" cy="520200"/>
          </a:xfrm>
          <a:prstGeom prst="rect">
            <a:avLst/>
          </a:prstGeom>
        </p:spPr>
        <p:txBody>
          <a:bodyPr spcFirstLastPara="1" wrap="square" lIns="91425" tIns="0" rIns="91425" bIns="91425" anchor="t"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616" name="Google Shape;616;p26"/>
          <p:cNvSpPr txBox="1">
            <a:spLocks noGrp="1"/>
          </p:cNvSpPr>
          <p:nvPr>
            <p:ph type="body" idx="1"/>
          </p:nvPr>
        </p:nvSpPr>
        <p:spPr>
          <a:xfrm>
            <a:off x="115025"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7" name="Google Shape;617;p26"/>
          <p:cNvSpPr txBox="1">
            <a:spLocks noGrp="1"/>
          </p:cNvSpPr>
          <p:nvPr>
            <p:ph type="body" idx="6"/>
          </p:nvPr>
        </p:nvSpPr>
        <p:spPr>
          <a:xfrm>
            <a:off x="115025"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8" name="Google Shape;618;p26"/>
          <p:cNvSpPr txBox="1">
            <a:spLocks noGrp="1"/>
          </p:cNvSpPr>
          <p:nvPr>
            <p:ph type="body" idx="7"/>
          </p:nvPr>
        </p:nvSpPr>
        <p:spPr>
          <a:xfrm>
            <a:off x="2634200"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19" name="Google Shape;619;p26"/>
          <p:cNvSpPr txBox="1">
            <a:spLocks noGrp="1"/>
          </p:cNvSpPr>
          <p:nvPr>
            <p:ph type="body" idx="8"/>
          </p:nvPr>
        </p:nvSpPr>
        <p:spPr>
          <a:xfrm>
            <a:off x="2634200"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0" name="Google Shape;620;p26"/>
          <p:cNvSpPr txBox="1">
            <a:spLocks noGrp="1"/>
          </p:cNvSpPr>
          <p:nvPr>
            <p:ph type="body" idx="9"/>
          </p:nvPr>
        </p:nvSpPr>
        <p:spPr>
          <a:xfrm>
            <a:off x="5169188" y="24874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1" name="Google Shape;621;p26"/>
          <p:cNvSpPr txBox="1">
            <a:spLocks noGrp="1"/>
          </p:cNvSpPr>
          <p:nvPr>
            <p:ph type="body" idx="13"/>
          </p:nvPr>
        </p:nvSpPr>
        <p:spPr>
          <a:xfrm>
            <a:off x="5169188" y="3395173"/>
            <a:ext cx="1834500" cy="8898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800"/>
              </a:spcBef>
              <a:spcAft>
                <a:spcPts val="80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22" name="Google Shape;622;p26"/>
          <p:cNvSpPr txBox="1">
            <a:spLocks noGrp="1"/>
          </p:cNvSpPr>
          <p:nvPr>
            <p:ph type="title" idx="14"/>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orient="horz">
          <p15:clr>
            <a:srgbClr val="E46962"/>
          </p15:clr>
        </p15:guide>
        <p15:guide id="2" pos="5760">
          <p15:clr>
            <a:srgbClr val="E46962"/>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big ideas Alt 1">
  <p:cSld name="BLANK_1_1_1_1_1_1_1_1_1_1_1_1_1_1_1">
    <p:bg>
      <p:bgPr>
        <a:solidFill>
          <a:schemeClr val="lt1"/>
        </a:solidFill>
        <a:effectLst/>
      </p:bgPr>
    </p:bg>
    <p:spTree>
      <p:nvGrpSpPr>
        <p:cNvPr id="1" name="Shape 623"/>
        <p:cNvGrpSpPr/>
        <p:nvPr/>
      </p:nvGrpSpPr>
      <p:grpSpPr>
        <a:xfrm>
          <a:off x="0" y="0"/>
          <a:ext cx="0" cy="0"/>
          <a:chOff x="0" y="0"/>
          <a:chExt cx="0" cy="0"/>
        </a:xfrm>
      </p:grpSpPr>
      <p:grpSp>
        <p:nvGrpSpPr>
          <p:cNvPr id="624" name="Google Shape;624;p27"/>
          <p:cNvGrpSpPr/>
          <p:nvPr/>
        </p:nvGrpSpPr>
        <p:grpSpPr>
          <a:xfrm>
            <a:off x="0" y="506850"/>
            <a:ext cx="930250" cy="2593175"/>
            <a:chOff x="0" y="506850"/>
            <a:chExt cx="930250" cy="2593175"/>
          </a:xfrm>
        </p:grpSpPr>
        <p:grpSp>
          <p:nvGrpSpPr>
            <p:cNvPr id="625" name="Google Shape;625;p27"/>
            <p:cNvGrpSpPr/>
            <p:nvPr/>
          </p:nvGrpSpPr>
          <p:grpSpPr>
            <a:xfrm>
              <a:off x="0" y="877050"/>
              <a:ext cx="930250" cy="2222975"/>
              <a:chOff x="1233650" y="2421900"/>
              <a:chExt cx="930250" cy="2222975"/>
            </a:xfrm>
          </p:grpSpPr>
          <p:grpSp>
            <p:nvGrpSpPr>
              <p:cNvPr id="626" name="Google Shape;626;p27"/>
              <p:cNvGrpSpPr/>
              <p:nvPr/>
            </p:nvGrpSpPr>
            <p:grpSpPr>
              <a:xfrm>
                <a:off x="1233650" y="2793625"/>
                <a:ext cx="560050" cy="1851250"/>
                <a:chOff x="1381975" y="3249175"/>
                <a:chExt cx="560050" cy="1851250"/>
              </a:xfrm>
            </p:grpSpPr>
            <p:sp>
              <p:nvSpPr>
                <p:cNvPr id="627" name="Google Shape;627;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28" name="Google Shape;628;p27"/>
                <p:cNvSpPr/>
                <p:nvPr/>
              </p:nvSpPr>
              <p:spPr>
                <a:xfrm>
                  <a:off x="1381975" y="36195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629" name="Google Shape;629;p27"/>
                <p:cNvGrpSpPr/>
                <p:nvPr/>
              </p:nvGrpSpPr>
              <p:grpSpPr>
                <a:xfrm>
                  <a:off x="1381975" y="3989700"/>
                  <a:ext cx="560050" cy="1110725"/>
                  <a:chOff x="1381975" y="3249175"/>
                  <a:chExt cx="560050" cy="1110725"/>
                </a:xfrm>
              </p:grpSpPr>
              <p:sp>
                <p:nvSpPr>
                  <p:cNvPr id="630" name="Google Shape;630;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1" name="Google Shape;631;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2" name="Google Shape;632;p27"/>
                  <p:cNvSpPr/>
                  <p:nvPr/>
                </p:nvSpPr>
                <p:spPr>
                  <a:xfrm>
                    <a:off x="1381975" y="39897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33" name="Google Shape;633;p27"/>
                <p:cNvGrpSpPr/>
                <p:nvPr/>
              </p:nvGrpSpPr>
              <p:grpSpPr>
                <a:xfrm>
                  <a:off x="1381975" y="4360025"/>
                  <a:ext cx="560050" cy="370200"/>
                  <a:chOff x="1381975" y="3249175"/>
                  <a:chExt cx="560050" cy="370200"/>
                </a:xfrm>
              </p:grpSpPr>
              <p:sp>
                <p:nvSpPr>
                  <p:cNvPr id="634" name="Google Shape;634;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35" name="Google Shape;635;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36" name="Google Shape;636;p27"/>
              <p:cNvSpPr/>
              <p:nvPr/>
            </p:nvSpPr>
            <p:spPr>
              <a:xfrm>
                <a:off x="1793700" y="24219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37" name="Google Shape;637;p27"/>
            <p:cNvSpPr/>
            <p:nvPr/>
          </p:nvSpPr>
          <p:spPr>
            <a:xfrm>
              <a:off x="183800" y="50685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38" name="Google Shape;638;p27"/>
          <p:cNvSpPr txBox="1">
            <a:spLocks noGrp="1"/>
          </p:cNvSpPr>
          <p:nvPr>
            <p:ph type="title"/>
          </p:nvPr>
        </p:nvSpPr>
        <p:spPr>
          <a:xfrm>
            <a:off x="38100" y="319650"/>
            <a:ext cx="18231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639" name="Google Shape;639;p27"/>
          <p:cNvSpPr txBox="1">
            <a:spLocks noGrp="1"/>
          </p:cNvSpPr>
          <p:nvPr>
            <p:ph type="subTitle" idx="1"/>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sp>
        <p:nvSpPr>
          <p:cNvPr id="640" name="Google Shape;640;p27"/>
          <p:cNvSpPr txBox="1">
            <a:spLocks noGrp="1"/>
          </p:cNvSpPr>
          <p:nvPr>
            <p:ph type="subTitle" idx="2"/>
          </p:nvPr>
        </p:nvSpPr>
        <p:spPr>
          <a:xfrm>
            <a:off x="2942250"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1" name="Google Shape;641;p27"/>
          <p:cNvSpPr txBox="1">
            <a:spLocks noGrp="1"/>
          </p:cNvSpPr>
          <p:nvPr>
            <p:ph type="subTitle" idx="3"/>
          </p:nvPr>
        </p:nvSpPr>
        <p:spPr>
          <a:xfrm>
            <a:off x="1078950"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42" name="Google Shape;642;p27"/>
          <p:cNvSpPr txBox="1">
            <a:spLocks noGrp="1"/>
          </p:cNvSpPr>
          <p:nvPr>
            <p:ph type="subTitle" idx="4"/>
          </p:nvPr>
        </p:nvSpPr>
        <p:spPr>
          <a:xfrm>
            <a:off x="4798644"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3" name="Google Shape;643;p27"/>
          <p:cNvSpPr txBox="1">
            <a:spLocks noGrp="1"/>
          </p:cNvSpPr>
          <p:nvPr>
            <p:ph type="subTitle" idx="5"/>
          </p:nvPr>
        </p:nvSpPr>
        <p:spPr>
          <a:xfrm>
            <a:off x="2942257"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44" name="Google Shape;644;p27"/>
          <p:cNvSpPr txBox="1">
            <a:spLocks noGrp="1"/>
          </p:cNvSpPr>
          <p:nvPr>
            <p:ph type="subTitle" idx="6"/>
          </p:nvPr>
        </p:nvSpPr>
        <p:spPr>
          <a:xfrm>
            <a:off x="6671581"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45" name="Google Shape;645;p27"/>
          <p:cNvSpPr txBox="1">
            <a:spLocks noGrp="1"/>
          </p:cNvSpPr>
          <p:nvPr>
            <p:ph type="subTitle" idx="7"/>
          </p:nvPr>
        </p:nvSpPr>
        <p:spPr>
          <a:xfrm>
            <a:off x="4798647"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grpSp>
        <p:nvGrpSpPr>
          <p:cNvPr id="646" name="Google Shape;646;p27"/>
          <p:cNvGrpSpPr/>
          <p:nvPr/>
        </p:nvGrpSpPr>
        <p:grpSpPr>
          <a:xfrm rot="5400000">
            <a:off x="7381575" y="-838700"/>
            <a:ext cx="930250" cy="2591775"/>
            <a:chOff x="0" y="508250"/>
            <a:chExt cx="930250" cy="2591775"/>
          </a:xfrm>
        </p:grpSpPr>
        <p:grpSp>
          <p:nvGrpSpPr>
            <p:cNvPr id="647" name="Google Shape;647;p27"/>
            <p:cNvGrpSpPr/>
            <p:nvPr/>
          </p:nvGrpSpPr>
          <p:grpSpPr>
            <a:xfrm>
              <a:off x="0" y="877050"/>
              <a:ext cx="930250" cy="2222975"/>
              <a:chOff x="1233650" y="2421900"/>
              <a:chExt cx="930250" cy="2222975"/>
            </a:xfrm>
          </p:grpSpPr>
          <p:grpSp>
            <p:nvGrpSpPr>
              <p:cNvPr id="648" name="Google Shape;648;p27"/>
              <p:cNvGrpSpPr/>
              <p:nvPr/>
            </p:nvGrpSpPr>
            <p:grpSpPr>
              <a:xfrm>
                <a:off x="1233650" y="2793625"/>
                <a:ext cx="930250" cy="1851250"/>
                <a:chOff x="1381975" y="3249175"/>
                <a:chExt cx="930250" cy="1851250"/>
              </a:xfrm>
            </p:grpSpPr>
            <p:grpSp>
              <p:nvGrpSpPr>
                <p:cNvPr id="649" name="Google Shape;649;p27"/>
                <p:cNvGrpSpPr/>
                <p:nvPr/>
              </p:nvGrpSpPr>
              <p:grpSpPr>
                <a:xfrm>
                  <a:off x="1571825" y="3249175"/>
                  <a:ext cx="740400" cy="370200"/>
                  <a:chOff x="1571825" y="3249175"/>
                  <a:chExt cx="740400" cy="370200"/>
                </a:xfrm>
              </p:grpSpPr>
              <p:sp>
                <p:nvSpPr>
                  <p:cNvPr id="650" name="Google Shape;650;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1" name="Google Shape;651;p27"/>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52" name="Google Shape;652;p27"/>
                <p:cNvSpPr/>
                <p:nvPr/>
              </p:nvSpPr>
              <p:spPr>
                <a:xfrm>
                  <a:off x="1381975" y="36195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nvGrpSpPr>
                <p:cNvPr id="653" name="Google Shape;653;p27"/>
                <p:cNvGrpSpPr/>
                <p:nvPr/>
              </p:nvGrpSpPr>
              <p:grpSpPr>
                <a:xfrm>
                  <a:off x="1381975" y="3989700"/>
                  <a:ext cx="560050" cy="1110725"/>
                  <a:chOff x="1381975" y="3249175"/>
                  <a:chExt cx="560050" cy="1110725"/>
                </a:xfrm>
              </p:grpSpPr>
              <p:sp>
                <p:nvSpPr>
                  <p:cNvPr id="654" name="Google Shape;654;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5" name="Google Shape;655;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6" name="Google Shape;656;p27"/>
                  <p:cNvSpPr/>
                  <p:nvPr/>
                </p:nvSpPr>
                <p:spPr>
                  <a:xfrm>
                    <a:off x="1381975" y="3989700"/>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57" name="Google Shape;657;p27"/>
                <p:cNvGrpSpPr/>
                <p:nvPr/>
              </p:nvGrpSpPr>
              <p:grpSpPr>
                <a:xfrm>
                  <a:off x="1381975" y="4360025"/>
                  <a:ext cx="560050" cy="370200"/>
                  <a:chOff x="1381975" y="3249175"/>
                  <a:chExt cx="560050" cy="370200"/>
                </a:xfrm>
              </p:grpSpPr>
              <p:sp>
                <p:nvSpPr>
                  <p:cNvPr id="658" name="Google Shape;658;p27"/>
                  <p:cNvSpPr/>
                  <p:nvPr/>
                </p:nvSpPr>
                <p:spPr>
                  <a:xfrm>
                    <a:off x="1381975" y="3249175"/>
                    <a:ext cx="1899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59" name="Google Shape;659;p27"/>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60" name="Google Shape;660;p27"/>
              <p:cNvSpPr/>
              <p:nvPr/>
            </p:nvSpPr>
            <p:spPr>
              <a:xfrm>
                <a:off x="1793700" y="24219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1" name="Google Shape;661;p27"/>
            <p:cNvSpPr/>
            <p:nvPr/>
          </p:nvSpPr>
          <p:spPr>
            <a:xfrm>
              <a:off x="189850" y="50825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662" name="Google Shape;662;p27"/>
          <p:cNvSpPr txBox="1">
            <a:spLocks noGrp="1"/>
          </p:cNvSpPr>
          <p:nvPr>
            <p:ph type="subTitle" idx="8"/>
          </p:nvPr>
        </p:nvSpPr>
        <p:spPr>
          <a:xfrm>
            <a:off x="6671579" y="2330400"/>
            <a:ext cx="1564500" cy="1644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lgn="ctr">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663" name="Google Shape;663;p27"/>
          <p:cNvSpPr txBox="1">
            <a:spLocks noGrp="1"/>
          </p:cNvSpPr>
          <p:nvPr>
            <p:ph type="title" idx="9"/>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cxnSp>
        <p:nvCxnSpPr>
          <p:cNvPr id="664" name="Google Shape;664;p27"/>
          <p:cNvCxnSpPr/>
          <p:nvPr/>
        </p:nvCxnSpPr>
        <p:spPr>
          <a:xfrm>
            <a:off x="1865850" y="392700"/>
            <a:ext cx="0" cy="390300"/>
          </a:xfrm>
          <a:prstGeom prst="straightConnector1">
            <a:avLst/>
          </a:prstGeom>
          <a:noFill/>
          <a:ln w="19050" cap="flat" cmpd="sng">
            <a:solidFill>
              <a:schemeClr val="accent3"/>
            </a:solidFill>
            <a:prstDash val="solid"/>
            <a:round/>
            <a:headEnd type="none" w="med" len="med"/>
            <a:tailEnd type="none" w="med" len="med"/>
          </a:ln>
        </p:spPr>
      </p:cxnSp>
      <p:sp>
        <p:nvSpPr>
          <p:cNvPr id="665" name="Google Shape;665;p27"/>
          <p:cNvSpPr/>
          <p:nvPr/>
        </p:nvSpPr>
        <p:spPr>
          <a:xfrm rot="5400000">
            <a:off x="8773788" y="92231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66" name="Google Shape;666;p27"/>
          <p:cNvSpPr/>
          <p:nvPr/>
        </p:nvSpPr>
        <p:spPr>
          <a:xfrm rot="5400000">
            <a:off x="8773788" y="129251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67" name="Google Shape;667;p27"/>
          <p:cNvSpPr txBox="1">
            <a:spLocks noGrp="1"/>
          </p:cNvSpPr>
          <p:nvPr>
            <p:ph type="subTitle" idx="13"/>
          </p:nvPr>
        </p:nvSpPr>
        <p:spPr>
          <a:xfrm>
            <a:off x="1078938" y="1877700"/>
            <a:ext cx="1564500" cy="452700"/>
          </a:xfrm>
          <a:prstGeom prst="rect">
            <a:avLst/>
          </a:prstGeom>
        </p:spPr>
        <p:txBody>
          <a:bodyPr spcFirstLastPara="1" wrap="square" lIns="91425" tIns="91425" rIns="91425" bIns="91425" anchor="t" anchorCtr="0">
            <a:noAutofit/>
          </a:bodyPr>
          <a:lstStyle>
            <a:lvl1pPr lvl="0">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2pPr>
            <a:lvl3pPr lvl="2"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3pPr>
            <a:lvl4pPr lvl="3"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4pPr>
            <a:lvl5pPr lvl="4"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5pPr>
            <a:lvl6pPr lvl="5"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6pPr>
            <a:lvl7pPr lvl="6"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7pPr>
            <a:lvl8pPr lvl="7"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8pPr>
            <a:lvl9pPr lvl="8" algn="ctr">
              <a:spcBef>
                <a:spcPts val="0"/>
              </a:spcBef>
              <a:spcAft>
                <a:spcPts val="0"/>
              </a:spcAft>
              <a:buClr>
                <a:schemeClr val="dk2"/>
              </a:buClr>
              <a:buSzPts val="1600"/>
              <a:buFont typeface="IBM Plex Sans"/>
              <a:buNone/>
              <a:defRPr sz="1600">
                <a:solidFill>
                  <a:schemeClr val="dk2"/>
                </a:solidFill>
                <a:latin typeface="IBM Plex Sans"/>
                <a:ea typeface="IBM Plex Sans"/>
                <a:cs typeface="IBM Plex Sans"/>
                <a:sym typeface="IBM Plex Sans"/>
              </a:defRPr>
            </a:lvl9pPr>
          </a:lstStyle>
          <a:p>
            <a:endParaRPr/>
          </a:p>
        </p:txBody>
      </p:sp>
      <p:sp>
        <p:nvSpPr>
          <p:cNvPr id="668" name="Google Shape;668;p27"/>
          <p:cNvSpPr txBox="1">
            <a:spLocks noGrp="1"/>
          </p:cNvSpPr>
          <p:nvPr>
            <p:ph type="title" idx="14"/>
          </p:nvPr>
        </p:nvSpPr>
        <p:spPr>
          <a:xfrm>
            <a:off x="3484500" y="1377875"/>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69" name="Google Shape;669;p27"/>
          <p:cNvSpPr txBox="1">
            <a:spLocks noGrp="1"/>
          </p:cNvSpPr>
          <p:nvPr>
            <p:ph type="title" idx="15"/>
          </p:nvPr>
        </p:nvSpPr>
        <p:spPr>
          <a:xfrm>
            <a:off x="7204200" y="1411200"/>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800"/>
              <a:buFont typeface="IBM Plex Sans"/>
              <a:buNone/>
              <a:defRPr sz="1800" b="1"/>
            </a:lvl1pPr>
            <a:lvl2pPr lvl="1" algn="ctr">
              <a:spcBef>
                <a:spcPts val="0"/>
              </a:spcBef>
              <a:spcAft>
                <a:spcPts val="0"/>
              </a:spcAft>
              <a:buClr>
                <a:schemeClr val="lt1"/>
              </a:buClr>
              <a:buSzPts val="3000"/>
              <a:buNone/>
              <a:defRPr b="1">
                <a:solidFill>
                  <a:schemeClr val="lt1"/>
                </a:solidFill>
              </a:defRPr>
            </a:lvl2pPr>
            <a:lvl3pPr lvl="2" algn="ctr">
              <a:spcBef>
                <a:spcPts val="0"/>
              </a:spcBef>
              <a:spcAft>
                <a:spcPts val="0"/>
              </a:spcAft>
              <a:buClr>
                <a:schemeClr val="lt1"/>
              </a:buClr>
              <a:buSzPts val="3000"/>
              <a:buNone/>
              <a:defRPr b="1">
                <a:solidFill>
                  <a:schemeClr val="lt1"/>
                </a:solidFill>
              </a:defRPr>
            </a:lvl3pPr>
            <a:lvl4pPr lvl="3" algn="ctr">
              <a:spcBef>
                <a:spcPts val="0"/>
              </a:spcBef>
              <a:spcAft>
                <a:spcPts val="0"/>
              </a:spcAft>
              <a:buClr>
                <a:schemeClr val="lt1"/>
              </a:buClr>
              <a:buSzPts val="3000"/>
              <a:buNone/>
              <a:defRPr b="1">
                <a:solidFill>
                  <a:schemeClr val="lt1"/>
                </a:solidFill>
              </a:defRPr>
            </a:lvl4pPr>
            <a:lvl5pPr lvl="4" algn="ctr">
              <a:spcBef>
                <a:spcPts val="0"/>
              </a:spcBef>
              <a:spcAft>
                <a:spcPts val="0"/>
              </a:spcAft>
              <a:buClr>
                <a:schemeClr val="lt1"/>
              </a:buClr>
              <a:buSzPts val="3000"/>
              <a:buNone/>
              <a:defRPr b="1">
                <a:solidFill>
                  <a:schemeClr val="lt1"/>
                </a:solidFill>
              </a:defRPr>
            </a:lvl5pPr>
            <a:lvl6pPr lvl="5" algn="ctr">
              <a:spcBef>
                <a:spcPts val="0"/>
              </a:spcBef>
              <a:spcAft>
                <a:spcPts val="0"/>
              </a:spcAft>
              <a:buClr>
                <a:schemeClr val="lt1"/>
              </a:buClr>
              <a:buSzPts val="3000"/>
              <a:buNone/>
              <a:defRPr b="1">
                <a:solidFill>
                  <a:schemeClr val="lt1"/>
                </a:solidFill>
              </a:defRPr>
            </a:lvl6pPr>
            <a:lvl7pPr lvl="6" algn="ctr">
              <a:spcBef>
                <a:spcPts val="0"/>
              </a:spcBef>
              <a:spcAft>
                <a:spcPts val="0"/>
              </a:spcAft>
              <a:buClr>
                <a:schemeClr val="lt1"/>
              </a:buClr>
              <a:buSzPts val="3000"/>
              <a:buNone/>
              <a:defRPr b="1">
                <a:solidFill>
                  <a:schemeClr val="lt1"/>
                </a:solidFill>
              </a:defRPr>
            </a:lvl7pPr>
            <a:lvl8pPr lvl="7" algn="ctr">
              <a:spcBef>
                <a:spcPts val="0"/>
              </a:spcBef>
              <a:spcAft>
                <a:spcPts val="0"/>
              </a:spcAft>
              <a:buClr>
                <a:schemeClr val="lt1"/>
              </a:buClr>
              <a:buSzPts val="3000"/>
              <a:buNone/>
              <a:defRPr b="1">
                <a:solidFill>
                  <a:schemeClr val="lt1"/>
                </a:solidFill>
              </a:defRPr>
            </a:lvl8pPr>
            <a:lvl9pPr lvl="8" algn="ctr">
              <a:spcBef>
                <a:spcPts val="0"/>
              </a:spcBef>
              <a:spcAft>
                <a:spcPts val="0"/>
              </a:spcAft>
              <a:buClr>
                <a:schemeClr val="lt1"/>
              </a:buClr>
              <a:buSzPts val="3000"/>
              <a:buNone/>
              <a:defRPr b="1">
                <a:solidFill>
                  <a:schemeClr val="lt1"/>
                </a:solidFill>
              </a:defRPr>
            </a:lvl9pPr>
          </a:lstStyle>
          <a:p>
            <a:endParaRPr/>
          </a:p>
        </p:txBody>
      </p:sp>
      <p:sp>
        <p:nvSpPr>
          <p:cNvPr id="670" name="Google Shape;670;p27"/>
          <p:cNvSpPr txBox="1">
            <a:spLocks noGrp="1"/>
          </p:cNvSpPr>
          <p:nvPr>
            <p:ph type="title" idx="16"/>
          </p:nvPr>
        </p:nvSpPr>
        <p:spPr>
          <a:xfrm>
            <a:off x="5344350" y="1411200"/>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71" name="Google Shape;671;p27"/>
          <p:cNvSpPr txBox="1">
            <a:spLocks noGrp="1"/>
          </p:cNvSpPr>
          <p:nvPr>
            <p:ph type="title" idx="17"/>
          </p:nvPr>
        </p:nvSpPr>
        <p:spPr>
          <a:xfrm>
            <a:off x="1624650" y="1377875"/>
            <a:ext cx="473100" cy="3903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1800"/>
              <a:buFont typeface="IBM Plex Sans"/>
              <a:buNone/>
              <a:defRPr sz="1800">
                <a:solidFill>
                  <a:schemeClr val="accent3"/>
                </a:solidFill>
              </a:defRPr>
            </a:lvl1pPr>
            <a:lvl2pPr lvl="1" algn="ctr">
              <a:spcBef>
                <a:spcPts val="0"/>
              </a:spcBef>
              <a:spcAft>
                <a:spcPts val="0"/>
              </a:spcAft>
              <a:buClr>
                <a:schemeClr val="accent3"/>
              </a:buClr>
              <a:buSzPts val="3000"/>
              <a:buNone/>
              <a:defRPr>
                <a:solidFill>
                  <a:schemeClr val="accent3"/>
                </a:solidFill>
              </a:defRPr>
            </a:lvl2pPr>
            <a:lvl3pPr lvl="2" algn="ctr">
              <a:spcBef>
                <a:spcPts val="0"/>
              </a:spcBef>
              <a:spcAft>
                <a:spcPts val="0"/>
              </a:spcAft>
              <a:buClr>
                <a:schemeClr val="accent3"/>
              </a:buClr>
              <a:buSzPts val="3000"/>
              <a:buNone/>
              <a:defRPr>
                <a:solidFill>
                  <a:schemeClr val="accent3"/>
                </a:solidFill>
              </a:defRPr>
            </a:lvl3pPr>
            <a:lvl4pPr lvl="3" algn="ctr">
              <a:spcBef>
                <a:spcPts val="0"/>
              </a:spcBef>
              <a:spcAft>
                <a:spcPts val="0"/>
              </a:spcAft>
              <a:buClr>
                <a:schemeClr val="accent3"/>
              </a:buClr>
              <a:buSzPts val="3000"/>
              <a:buNone/>
              <a:defRPr>
                <a:solidFill>
                  <a:schemeClr val="accent3"/>
                </a:solidFill>
              </a:defRPr>
            </a:lvl4pPr>
            <a:lvl5pPr lvl="4" algn="ctr">
              <a:spcBef>
                <a:spcPts val="0"/>
              </a:spcBef>
              <a:spcAft>
                <a:spcPts val="0"/>
              </a:spcAft>
              <a:buClr>
                <a:schemeClr val="accent3"/>
              </a:buClr>
              <a:buSzPts val="3000"/>
              <a:buNone/>
              <a:defRPr>
                <a:solidFill>
                  <a:schemeClr val="accent3"/>
                </a:solidFill>
              </a:defRPr>
            </a:lvl5pPr>
            <a:lvl6pPr lvl="5" algn="ctr">
              <a:spcBef>
                <a:spcPts val="0"/>
              </a:spcBef>
              <a:spcAft>
                <a:spcPts val="0"/>
              </a:spcAft>
              <a:buClr>
                <a:schemeClr val="accent3"/>
              </a:buClr>
              <a:buSzPts val="3000"/>
              <a:buNone/>
              <a:defRPr>
                <a:solidFill>
                  <a:schemeClr val="accent3"/>
                </a:solidFill>
              </a:defRPr>
            </a:lvl6pPr>
            <a:lvl7pPr lvl="6" algn="ctr">
              <a:spcBef>
                <a:spcPts val="0"/>
              </a:spcBef>
              <a:spcAft>
                <a:spcPts val="0"/>
              </a:spcAft>
              <a:buClr>
                <a:schemeClr val="accent3"/>
              </a:buClr>
              <a:buSzPts val="3000"/>
              <a:buNone/>
              <a:defRPr>
                <a:solidFill>
                  <a:schemeClr val="accent3"/>
                </a:solidFill>
              </a:defRPr>
            </a:lvl7pPr>
            <a:lvl8pPr lvl="7" algn="ctr">
              <a:spcBef>
                <a:spcPts val="0"/>
              </a:spcBef>
              <a:spcAft>
                <a:spcPts val="0"/>
              </a:spcAft>
              <a:buClr>
                <a:schemeClr val="accent3"/>
              </a:buClr>
              <a:buSzPts val="3000"/>
              <a:buNone/>
              <a:defRPr>
                <a:solidFill>
                  <a:schemeClr val="accent3"/>
                </a:solidFill>
              </a:defRPr>
            </a:lvl8pPr>
            <a:lvl9pPr lvl="8" algn="ctr">
              <a:spcBef>
                <a:spcPts val="0"/>
              </a:spcBef>
              <a:spcAft>
                <a:spcPts val="0"/>
              </a:spcAft>
              <a:buClr>
                <a:schemeClr val="accent3"/>
              </a:buClr>
              <a:buSzPts val="3000"/>
              <a:buNone/>
              <a:defRPr>
                <a:solidFill>
                  <a:schemeClr val="accent3"/>
                </a:solidFill>
              </a:defRPr>
            </a:lvl9pPr>
          </a:lstStyle>
          <a:p>
            <a:endParaRPr/>
          </a:p>
        </p:txBody>
      </p:sp>
      <p:sp>
        <p:nvSpPr>
          <p:cNvPr id="672" name="Google Shape;672;p27"/>
          <p:cNvSpPr txBox="1">
            <a:spLocks noGrp="1"/>
          </p:cNvSpPr>
          <p:nvPr>
            <p:ph type="title" idx="18"/>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1175">
          <p15:clr>
            <a:srgbClr val="E46962"/>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our big ideas - Alt 2">
  <p:cSld name="BLANK_1_1_1_1_1_1_1_1_1_1_1_1_1_1_1_2">
    <p:bg>
      <p:bgPr>
        <a:solidFill>
          <a:schemeClr val="lt1"/>
        </a:solidFill>
        <a:effectLst/>
      </p:bgPr>
    </p:bg>
    <p:spTree>
      <p:nvGrpSpPr>
        <p:cNvPr id="1" name="Shape 673"/>
        <p:cNvGrpSpPr/>
        <p:nvPr/>
      </p:nvGrpSpPr>
      <p:grpSpPr>
        <a:xfrm>
          <a:off x="0" y="0"/>
          <a:ext cx="0" cy="0"/>
          <a:chOff x="0" y="0"/>
          <a:chExt cx="0" cy="0"/>
        </a:xfrm>
      </p:grpSpPr>
      <p:sp>
        <p:nvSpPr>
          <p:cNvPr id="674" name="Google Shape;674;p28"/>
          <p:cNvSpPr txBox="1">
            <a:spLocks noGrp="1"/>
          </p:cNvSpPr>
          <p:nvPr>
            <p:ph type="body" idx="1"/>
          </p:nvPr>
        </p:nvSpPr>
        <p:spPr>
          <a:xfrm>
            <a:off x="1867950" y="203530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5" name="Google Shape;675;p28"/>
          <p:cNvSpPr txBox="1">
            <a:spLocks noGrp="1"/>
          </p:cNvSpPr>
          <p:nvPr>
            <p:ph type="body" idx="2"/>
          </p:nvPr>
        </p:nvSpPr>
        <p:spPr>
          <a:xfrm>
            <a:off x="1867950" y="340515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6" name="Google Shape;676;p28"/>
          <p:cNvSpPr txBox="1">
            <a:spLocks noGrp="1"/>
          </p:cNvSpPr>
          <p:nvPr>
            <p:ph type="body" idx="3"/>
          </p:nvPr>
        </p:nvSpPr>
        <p:spPr>
          <a:xfrm>
            <a:off x="5297575" y="203530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677" name="Google Shape;677;p28"/>
          <p:cNvSpPr txBox="1">
            <a:spLocks noGrp="1"/>
          </p:cNvSpPr>
          <p:nvPr>
            <p:ph type="body" idx="4"/>
          </p:nvPr>
        </p:nvSpPr>
        <p:spPr>
          <a:xfrm>
            <a:off x="5297575" y="3405150"/>
            <a:ext cx="2700000" cy="822900"/>
          </a:xfrm>
          <a:prstGeom prst="rect">
            <a:avLst/>
          </a:prstGeom>
        </p:spPr>
        <p:txBody>
          <a:bodyPr spcFirstLastPara="1" wrap="square" lIns="91425" tIns="0" rIns="91425" bIns="91425" anchor="t" anchorCtr="0">
            <a:noAutofit/>
          </a:bodyPr>
          <a:lstStyle>
            <a:lvl1pPr marL="457200" lvl="0"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lnSpc>
                <a:spcPct val="115000"/>
              </a:lnSpc>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grpSp>
        <p:nvGrpSpPr>
          <p:cNvPr id="678" name="Google Shape;678;p28"/>
          <p:cNvGrpSpPr/>
          <p:nvPr/>
        </p:nvGrpSpPr>
        <p:grpSpPr>
          <a:xfrm>
            <a:off x="7073603" y="0"/>
            <a:ext cx="2070408" cy="1617374"/>
            <a:chOff x="6787102" y="-57263"/>
            <a:chExt cx="2403260" cy="1877393"/>
          </a:xfrm>
        </p:grpSpPr>
        <p:grpSp>
          <p:nvGrpSpPr>
            <p:cNvPr id="679" name="Google Shape;679;p28"/>
            <p:cNvGrpSpPr/>
            <p:nvPr/>
          </p:nvGrpSpPr>
          <p:grpSpPr>
            <a:xfrm rot="10800000">
              <a:off x="8286413" y="1320355"/>
              <a:ext cx="903863" cy="499775"/>
              <a:chOff x="532097" y="3249175"/>
              <a:chExt cx="669528" cy="370204"/>
            </a:xfrm>
          </p:grpSpPr>
          <p:sp>
            <p:nvSpPr>
              <p:cNvPr id="680" name="Google Shape;680;p28"/>
              <p:cNvSpPr/>
              <p:nvPr/>
            </p:nvSpPr>
            <p:spPr>
              <a:xfrm>
                <a:off x="532097" y="3249179"/>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1" name="Google Shape;681;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82" name="Google Shape;682;p28"/>
            <p:cNvGrpSpPr/>
            <p:nvPr/>
          </p:nvGrpSpPr>
          <p:grpSpPr>
            <a:xfrm rot="10800000">
              <a:off x="6787103" y="820419"/>
              <a:ext cx="2402289" cy="499772"/>
              <a:chOff x="532752" y="3249175"/>
              <a:chExt cx="1779473" cy="370202"/>
            </a:xfrm>
          </p:grpSpPr>
          <p:sp>
            <p:nvSpPr>
              <p:cNvPr id="683" name="Google Shape;683;p28"/>
              <p:cNvSpPr/>
              <p:nvPr/>
            </p:nvSpPr>
            <p:spPr>
              <a:xfrm>
                <a:off x="532752" y="3249177"/>
                <a:ext cx="2988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4" name="Google Shape;684;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5" name="Google Shape;685;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6" name="Google Shape;686;p2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87" name="Google Shape;687;p28"/>
            <p:cNvGrpSpPr/>
            <p:nvPr/>
          </p:nvGrpSpPr>
          <p:grpSpPr>
            <a:xfrm rot="10800000">
              <a:off x="7286873" y="320651"/>
              <a:ext cx="1499310" cy="499770"/>
              <a:chOff x="831425" y="3249175"/>
              <a:chExt cx="1110600" cy="370200"/>
            </a:xfrm>
          </p:grpSpPr>
          <p:sp>
            <p:nvSpPr>
              <p:cNvPr id="688" name="Google Shape;688;p28"/>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89" name="Google Shape;689;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0" name="Google Shape;690;p2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691" name="Google Shape;691;p28"/>
            <p:cNvGrpSpPr/>
            <p:nvPr/>
          </p:nvGrpSpPr>
          <p:grpSpPr>
            <a:xfrm rot="10800000">
              <a:off x="6787102" y="-57263"/>
              <a:ext cx="2403260" cy="377865"/>
              <a:chOff x="532032" y="3249173"/>
              <a:chExt cx="1780193" cy="370202"/>
            </a:xfrm>
          </p:grpSpPr>
          <p:sp>
            <p:nvSpPr>
              <p:cNvPr id="692" name="Google Shape;692;p28"/>
              <p:cNvSpPr/>
              <p:nvPr/>
            </p:nvSpPr>
            <p:spPr>
              <a:xfrm>
                <a:off x="532032" y="3249173"/>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3" name="Google Shape;693;p28"/>
              <p:cNvSpPr/>
              <p:nvPr/>
            </p:nvSpPr>
            <p:spPr>
              <a:xfrm>
                <a:off x="831430" y="324917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4" name="Google Shape;694;p28"/>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5" name="Google Shape;695;p28"/>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6" name="Google Shape;696;p28"/>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697" name="Google Shape;697;p28"/>
          <p:cNvSpPr/>
          <p:nvPr/>
        </p:nvSpPr>
        <p:spPr>
          <a:xfrm rot="10800000" flipH="1">
            <a:off x="8088611" y="31980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8" name="Google Shape;698;p28"/>
          <p:cNvSpPr/>
          <p:nvPr/>
        </p:nvSpPr>
        <p:spPr>
          <a:xfrm rot="10800000" flipH="1">
            <a:off x="8088611" y="592679"/>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699" name="Google Shape;699;p28"/>
          <p:cNvSpPr/>
          <p:nvPr/>
        </p:nvSpPr>
        <p:spPr>
          <a:xfrm rot="10800000" flipH="1">
            <a:off x="8088611" y="117225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0" name="Google Shape;700;p28"/>
          <p:cNvSpPr/>
          <p:nvPr/>
        </p:nvSpPr>
        <p:spPr>
          <a:xfrm rot="10800000" flipH="1">
            <a:off x="8088611" y="869471"/>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01" name="Google Shape;701;p28"/>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02" name="Google Shape;702;p28"/>
          <p:cNvSpPr txBox="1">
            <a:spLocks noGrp="1"/>
          </p:cNvSpPr>
          <p:nvPr>
            <p:ph type="title" idx="5"/>
          </p:nvPr>
        </p:nvSpPr>
        <p:spPr>
          <a:xfrm>
            <a:off x="38100" y="319650"/>
            <a:ext cx="18231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lt2"/>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3"/>
                </a:solidFill>
              </a:defRPr>
            </a:lvl2pPr>
            <a:lvl3pPr lvl="2">
              <a:lnSpc>
                <a:spcPct val="115000"/>
              </a:lnSpc>
              <a:spcBef>
                <a:spcPts val="0"/>
              </a:spcBef>
              <a:spcAft>
                <a:spcPts val="0"/>
              </a:spcAft>
              <a:buNone/>
              <a:defRPr sz="1800">
                <a:solidFill>
                  <a:schemeClr val="accent3"/>
                </a:solidFill>
              </a:defRPr>
            </a:lvl3pPr>
            <a:lvl4pPr lvl="3">
              <a:lnSpc>
                <a:spcPct val="115000"/>
              </a:lnSpc>
              <a:spcBef>
                <a:spcPts val="0"/>
              </a:spcBef>
              <a:spcAft>
                <a:spcPts val="0"/>
              </a:spcAft>
              <a:buNone/>
              <a:defRPr sz="1800">
                <a:solidFill>
                  <a:schemeClr val="accent3"/>
                </a:solidFill>
              </a:defRPr>
            </a:lvl4pPr>
            <a:lvl5pPr lvl="4">
              <a:lnSpc>
                <a:spcPct val="115000"/>
              </a:lnSpc>
              <a:spcBef>
                <a:spcPts val="0"/>
              </a:spcBef>
              <a:spcAft>
                <a:spcPts val="0"/>
              </a:spcAft>
              <a:buNone/>
              <a:defRPr sz="1800">
                <a:solidFill>
                  <a:schemeClr val="accent3"/>
                </a:solidFill>
              </a:defRPr>
            </a:lvl5pPr>
            <a:lvl6pPr lvl="5">
              <a:lnSpc>
                <a:spcPct val="115000"/>
              </a:lnSpc>
              <a:spcBef>
                <a:spcPts val="0"/>
              </a:spcBef>
              <a:spcAft>
                <a:spcPts val="0"/>
              </a:spcAft>
              <a:buNone/>
              <a:defRPr sz="1800">
                <a:solidFill>
                  <a:schemeClr val="accent3"/>
                </a:solidFill>
              </a:defRPr>
            </a:lvl6pPr>
            <a:lvl7pPr lvl="6">
              <a:lnSpc>
                <a:spcPct val="115000"/>
              </a:lnSpc>
              <a:spcBef>
                <a:spcPts val="0"/>
              </a:spcBef>
              <a:spcAft>
                <a:spcPts val="0"/>
              </a:spcAft>
              <a:buNone/>
              <a:defRPr sz="1800">
                <a:solidFill>
                  <a:schemeClr val="accent3"/>
                </a:solidFill>
              </a:defRPr>
            </a:lvl7pPr>
            <a:lvl8pPr lvl="7">
              <a:lnSpc>
                <a:spcPct val="115000"/>
              </a:lnSpc>
              <a:spcBef>
                <a:spcPts val="0"/>
              </a:spcBef>
              <a:spcAft>
                <a:spcPts val="0"/>
              </a:spcAft>
              <a:buNone/>
              <a:defRPr sz="1800">
                <a:solidFill>
                  <a:schemeClr val="accent3"/>
                </a:solidFill>
              </a:defRPr>
            </a:lvl8pPr>
            <a:lvl9pPr lvl="8">
              <a:lnSpc>
                <a:spcPct val="115000"/>
              </a:lnSpc>
              <a:spcBef>
                <a:spcPts val="0"/>
              </a:spcBef>
              <a:spcAft>
                <a:spcPts val="0"/>
              </a:spcAft>
              <a:buNone/>
              <a:defRPr sz="1800">
                <a:solidFill>
                  <a:schemeClr val="accent3"/>
                </a:solidFill>
              </a:defRPr>
            </a:lvl9pPr>
          </a:lstStyle>
          <a:p>
            <a:endParaRPr/>
          </a:p>
        </p:txBody>
      </p:sp>
      <p:sp>
        <p:nvSpPr>
          <p:cNvPr id="703" name="Google Shape;703;p28"/>
          <p:cNvSpPr txBox="1">
            <a:spLocks noGrp="1"/>
          </p:cNvSpPr>
          <p:nvPr>
            <p:ph type="subTitle" idx="6"/>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sp>
        <p:nvSpPr>
          <p:cNvPr id="704" name="Google Shape;704;p28"/>
          <p:cNvSpPr txBox="1">
            <a:spLocks noGrp="1"/>
          </p:cNvSpPr>
          <p:nvPr>
            <p:ph type="subTitle" idx="7"/>
          </p:nvPr>
        </p:nvSpPr>
        <p:spPr>
          <a:xfrm>
            <a:off x="1867950" y="169227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5" name="Google Shape;705;p28"/>
          <p:cNvSpPr txBox="1">
            <a:spLocks noGrp="1"/>
          </p:cNvSpPr>
          <p:nvPr>
            <p:ph type="subTitle" idx="8"/>
          </p:nvPr>
        </p:nvSpPr>
        <p:spPr>
          <a:xfrm>
            <a:off x="1867950" y="306212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6" name="Google Shape;706;p28"/>
          <p:cNvSpPr txBox="1">
            <a:spLocks noGrp="1"/>
          </p:cNvSpPr>
          <p:nvPr>
            <p:ph type="subTitle" idx="9"/>
          </p:nvPr>
        </p:nvSpPr>
        <p:spPr>
          <a:xfrm>
            <a:off x="5297575" y="169227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7" name="Google Shape;707;p28"/>
          <p:cNvSpPr txBox="1">
            <a:spLocks noGrp="1"/>
          </p:cNvSpPr>
          <p:nvPr>
            <p:ph type="subTitle" idx="13"/>
          </p:nvPr>
        </p:nvSpPr>
        <p:spPr>
          <a:xfrm>
            <a:off x="5297575" y="3062125"/>
            <a:ext cx="2394900" cy="288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200"/>
              <a:buFont typeface="Sora Medium"/>
              <a:buNone/>
              <a:defRPr sz="1200">
                <a:solidFill>
                  <a:schemeClr val="lt2"/>
                </a:solidFill>
                <a:latin typeface="Sora Medium"/>
                <a:ea typeface="Sora Medium"/>
                <a:cs typeface="Sora Medium"/>
                <a:sym typeface="Sora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8" name="Google Shape;708;p28"/>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4611">
          <p15:clr>
            <a:srgbClr val="E46962"/>
          </p15:clr>
        </p15:guide>
        <p15:guide id="2" pos="3407">
          <p15:clr>
            <a:srgbClr val="E46962"/>
          </p15:clr>
        </p15:guide>
        <p15:guide id="3" pos="2262">
          <p15:clr>
            <a:srgbClr val="E46962"/>
          </p15:clr>
        </p15:guide>
        <p15:guide id="4" orient="horz" pos="1006">
          <p15:clr>
            <a:srgbClr val="E46962"/>
          </p15:clr>
        </p15:guide>
        <p15:guide id="5" pos="1175">
          <p15:clr>
            <a:srgbClr val="E46962"/>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our big ideas - Alt 3">
  <p:cSld name="BLANK_1_1_1_1_1_1_1_1_1_1_1_1_1_1_1_2_1">
    <p:bg>
      <p:bgPr>
        <a:solidFill>
          <a:schemeClr val="lt1"/>
        </a:solidFill>
        <a:effectLst/>
      </p:bgPr>
    </p:bg>
    <p:spTree>
      <p:nvGrpSpPr>
        <p:cNvPr id="1" name="Shape 709"/>
        <p:cNvGrpSpPr/>
        <p:nvPr/>
      </p:nvGrpSpPr>
      <p:grpSpPr>
        <a:xfrm>
          <a:off x="0" y="0"/>
          <a:ext cx="0" cy="0"/>
          <a:chOff x="0" y="0"/>
          <a:chExt cx="0" cy="0"/>
        </a:xfrm>
      </p:grpSpPr>
      <p:sp>
        <p:nvSpPr>
          <p:cNvPr id="710" name="Google Shape;710;p29"/>
          <p:cNvSpPr txBox="1">
            <a:spLocks noGrp="1"/>
          </p:cNvSpPr>
          <p:nvPr>
            <p:ph type="title"/>
          </p:nvPr>
        </p:nvSpPr>
        <p:spPr>
          <a:xfrm>
            <a:off x="104850" y="2155850"/>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1" name="Google Shape;711;p29"/>
          <p:cNvSpPr txBox="1">
            <a:spLocks noGrp="1"/>
          </p:cNvSpPr>
          <p:nvPr>
            <p:ph type="title" idx="2"/>
          </p:nvPr>
        </p:nvSpPr>
        <p:spPr>
          <a:xfrm>
            <a:off x="1932925"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2" name="Google Shape;712;p29"/>
          <p:cNvSpPr txBox="1">
            <a:spLocks noGrp="1"/>
          </p:cNvSpPr>
          <p:nvPr>
            <p:ph type="title" idx="3"/>
          </p:nvPr>
        </p:nvSpPr>
        <p:spPr>
          <a:xfrm>
            <a:off x="3761000"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3" name="Google Shape;713;p29"/>
          <p:cNvSpPr txBox="1">
            <a:spLocks noGrp="1"/>
          </p:cNvSpPr>
          <p:nvPr>
            <p:ph type="title" idx="4"/>
          </p:nvPr>
        </p:nvSpPr>
        <p:spPr>
          <a:xfrm>
            <a:off x="5607150" y="2155825"/>
            <a:ext cx="1583400" cy="520200"/>
          </a:xfrm>
          <a:prstGeom prst="rect">
            <a:avLst/>
          </a:prstGeom>
        </p:spPr>
        <p:txBody>
          <a:bodyPr spcFirstLastPara="1" wrap="square" lIns="91425" tIns="91425" rIns="91425" bIns="91425" anchor="b" anchorCtr="0">
            <a:noAutofit/>
          </a:bodyPr>
          <a:lstStyle>
            <a:lvl1pPr lvl="0">
              <a:spcBef>
                <a:spcPts val="0"/>
              </a:spcBef>
              <a:spcAft>
                <a:spcPts val="0"/>
              </a:spcAft>
              <a:buNone/>
              <a:defRPr sz="1200">
                <a:solidFill>
                  <a:schemeClr val="accent6"/>
                </a:solidFill>
                <a:latin typeface="IBM Plex Sans Medium"/>
                <a:ea typeface="IBM Plex Sans Medium"/>
                <a:cs typeface="IBM Plex Sans Medium"/>
                <a:sym typeface="IBM Plex Sans Medium"/>
              </a:defRPr>
            </a:lvl1pPr>
            <a:lvl2pPr lvl="1">
              <a:spcBef>
                <a:spcPts val="0"/>
              </a:spcBef>
              <a:spcAft>
                <a:spcPts val="0"/>
              </a:spcAft>
              <a:buClr>
                <a:schemeClr val="accent6"/>
              </a:buClr>
              <a:buSzPts val="3000"/>
              <a:buNone/>
              <a:defRPr>
                <a:solidFill>
                  <a:schemeClr val="accent6"/>
                </a:solidFill>
              </a:defRPr>
            </a:lvl2pPr>
            <a:lvl3pPr lvl="2">
              <a:spcBef>
                <a:spcPts val="0"/>
              </a:spcBef>
              <a:spcAft>
                <a:spcPts val="0"/>
              </a:spcAft>
              <a:buClr>
                <a:schemeClr val="accent6"/>
              </a:buClr>
              <a:buSzPts val="3000"/>
              <a:buNone/>
              <a:defRPr>
                <a:solidFill>
                  <a:schemeClr val="accent6"/>
                </a:solidFill>
              </a:defRPr>
            </a:lvl3pPr>
            <a:lvl4pPr lvl="3">
              <a:spcBef>
                <a:spcPts val="0"/>
              </a:spcBef>
              <a:spcAft>
                <a:spcPts val="0"/>
              </a:spcAft>
              <a:buClr>
                <a:schemeClr val="accent6"/>
              </a:buClr>
              <a:buSzPts val="3000"/>
              <a:buNone/>
              <a:defRPr>
                <a:solidFill>
                  <a:schemeClr val="accent6"/>
                </a:solidFill>
              </a:defRPr>
            </a:lvl4pPr>
            <a:lvl5pPr lvl="4">
              <a:spcBef>
                <a:spcPts val="0"/>
              </a:spcBef>
              <a:spcAft>
                <a:spcPts val="0"/>
              </a:spcAft>
              <a:buClr>
                <a:schemeClr val="accent6"/>
              </a:buClr>
              <a:buSzPts val="3000"/>
              <a:buNone/>
              <a:defRPr>
                <a:solidFill>
                  <a:schemeClr val="accent6"/>
                </a:solidFill>
              </a:defRPr>
            </a:lvl5pPr>
            <a:lvl6pPr lvl="5">
              <a:spcBef>
                <a:spcPts val="0"/>
              </a:spcBef>
              <a:spcAft>
                <a:spcPts val="0"/>
              </a:spcAft>
              <a:buClr>
                <a:schemeClr val="accent6"/>
              </a:buClr>
              <a:buSzPts val="3000"/>
              <a:buNone/>
              <a:defRPr>
                <a:solidFill>
                  <a:schemeClr val="accent6"/>
                </a:solidFill>
              </a:defRPr>
            </a:lvl6pPr>
            <a:lvl7pPr lvl="6">
              <a:spcBef>
                <a:spcPts val="0"/>
              </a:spcBef>
              <a:spcAft>
                <a:spcPts val="0"/>
              </a:spcAft>
              <a:buClr>
                <a:schemeClr val="accent6"/>
              </a:buClr>
              <a:buSzPts val="3000"/>
              <a:buNone/>
              <a:defRPr>
                <a:solidFill>
                  <a:schemeClr val="accent6"/>
                </a:solidFill>
              </a:defRPr>
            </a:lvl7pPr>
            <a:lvl8pPr lvl="7">
              <a:spcBef>
                <a:spcPts val="0"/>
              </a:spcBef>
              <a:spcAft>
                <a:spcPts val="0"/>
              </a:spcAft>
              <a:buClr>
                <a:schemeClr val="accent6"/>
              </a:buClr>
              <a:buSzPts val="3000"/>
              <a:buNone/>
              <a:defRPr>
                <a:solidFill>
                  <a:schemeClr val="accent6"/>
                </a:solidFill>
              </a:defRPr>
            </a:lvl8pPr>
            <a:lvl9pPr lvl="8">
              <a:spcBef>
                <a:spcPts val="0"/>
              </a:spcBef>
              <a:spcAft>
                <a:spcPts val="0"/>
              </a:spcAft>
              <a:buClr>
                <a:schemeClr val="accent6"/>
              </a:buClr>
              <a:buSzPts val="3000"/>
              <a:buNone/>
              <a:defRPr>
                <a:solidFill>
                  <a:schemeClr val="accent6"/>
                </a:solidFill>
              </a:defRPr>
            </a:lvl9pPr>
          </a:lstStyle>
          <a:p>
            <a:endParaRPr/>
          </a:p>
        </p:txBody>
      </p:sp>
      <p:sp>
        <p:nvSpPr>
          <p:cNvPr id="714" name="Google Shape;714;p29"/>
          <p:cNvSpPr txBox="1">
            <a:spLocks noGrp="1"/>
          </p:cNvSpPr>
          <p:nvPr>
            <p:ph type="title" idx="5"/>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15" name="Google Shape;715;p29"/>
          <p:cNvSpPr txBox="1">
            <a:spLocks noGrp="1"/>
          </p:cNvSpPr>
          <p:nvPr>
            <p:ph type="subTitle" idx="1"/>
          </p:nvPr>
        </p:nvSpPr>
        <p:spPr>
          <a:xfrm>
            <a:off x="2176499" y="319800"/>
            <a:ext cx="3904200" cy="520200"/>
          </a:xfrm>
          <a:prstGeom prst="rect">
            <a:avLst/>
          </a:prstGeom>
        </p:spPr>
        <p:txBody>
          <a:bodyPr spcFirstLastPara="1" wrap="square" lIns="91425" tIns="91425" rIns="91425" bIns="91425" anchor="t" anchorCtr="0">
            <a:noAutofit/>
          </a:bodyPr>
          <a:lstStyle>
            <a:lvl1pPr lvl="0">
              <a:spcBef>
                <a:spcPts val="0"/>
              </a:spcBef>
              <a:spcAft>
                <a:spcPts val="0"/>
              </a:spcAft>
              <a:buNone/>
              <a:defRPr sz="1000">
                <a:solidFill>
                  <a:schemeClr val="dk2"/>
                </a:solidFill>
              </a:defRPr>
            </a:lvl1pPr>
            <a:lvl2pPr lvl="1">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2pPr>
            <a:lvl3pPr lvl="2">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3pPr>
            <a:lvl4pPr lvl="3">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4pPr>
            <a:lvl5pPr lvl="4">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5pPr>
            <a:lvl6pPr lvl="5">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6pPr>
            <a:lvl7pPr lvl="6">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7pPr>
            <a:lvl8pPr lvl="7">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8pPr>
            <a:lvl9pPr lvl="8">
              <a:spcBef>
                <a:spcPts val="0"/>
              </a:spcBef>
              <a:spcAft>
                <a:spcPts val="0"/>
              </a:spcAft>
              <a:buClr>
                <a:schemeClr val="dk2"/>
              </a:buClr>
              <a:buSzPts val="1800"/>
              <a:buFont typeface="IBM Plex Sans"/>
              <a:buNone/>
              <a:defRPr sz="1800">
                <a:solidFill>
                  <a:schemeClr val="dk2"/>
                </a:solidFill>
                <a:latin typeface="IBM Plex Sans"/>
                <a:ea typeface="IBM Plex Sans"/>
                <a:cs typeface="IBM Plex Sans"/>
                <a:sym typeface="IBM Plex Sans"/>
              </a:defRPr>
            </a:lvl9pPr>
          </a:lstStyle>
          <a:p>
            <a:endParaRPr/>
          </a:p>
        </p:txBody>
      </p:sp>
      <p:cxnSp>
        <p:nvCxnSpPr>
          <p:cNvPr id="716" name="Google Shape;716;p29"/>
          <p:cNvCxnSpPr/>
          <p:nvPr/>
        </p:nvCxnSpPr>
        <p:spPr>
          <a:xfrm>
            <a:off x="1865850" y="392700"/>
            <a:ext cx="0" cy="390300"/>
          </a:xfrm>
          <a:prstGeom prst="straightConnector1">
            <a:avLst/>
          </a:prstGeom>
          <a:noFill/>
          <a:ln w="19050" cap="flat" cmpd="sng">
            <a:solidFill>
              <a:schemeClr val="accent6"/>
            </a:solidFill>
            <a:prstDash val="solid"/>
            <a:round/>
            <a:headEnd type="none" w="med" len="med"/>
            <a:tailEnd type="none" w="med" len="med"/>
          </a:ln>
        </p:spPr>
      </p:cxnSp>
      <p:grpSp>
        <p:nvGrpSpPr>
          <p:cNvPr id="717" name="Google Shape;717;p29"/>
          <p:cNvGrpSpPr/>
          <p:nvPr/>
        </p:nvGrpSpPr>
        <p:grpSpPr>
          <a:xfrm>
            <a:off x="7073603" y="0"/>
            <a:ext cx="2070408" cy="1617374"/>
            <a:chOff x="6787102" y="-57263"/>
            <a:chExt cx="2403260" cy="1877393"/>
          </a:xfrm>
        </p:grpSpPr>
        <p:grpSp>
          <p:nvGrpSpPr>
            <p:cNvPr id="718" name="Google Shape;718;p29"/>
            <p:cNvGrpSpPr/>
            <p:nvPr/>
          </p:nvGrpSpPr>
          <p:grpSpPr>
            <a:xfrm rot="10800000">
              <a:off x="8286413" y="1320355"/>
              <a:ext cx="903863" cy="499775"/>
              <a:chOff x="532097" y="3249175"/>
              <a:chExt cx="669528" cy="370204"/>
            </a:xfrm>
          </p:grpSpPr>
          <p:sp>
            <p:nvSpPr>
              <p:cNvPr id="719" name="Google Shape;719;p29"/>
              <p:cNvSpPr/>
              <p:nvPr/>
            </p:nvSpPr>
            <p:spPr>
              <a:xfrm>
                <a:off x="532097" y="3249179"/>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0" name="Google Shape;720;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21" name="Google Shape;721;p29"/>
            <p:cNvGrpSpPr/>
            <p:nvPr/>
          </p:nvGrpSpPr>
          <p:grpSpPr>
            <a:xfrm rot="10800000">
              <a:off x="6787103" y="820419"/>
              <a:ext cx="2402289" cy="499772"/>
              <a:chOff x="532752" y="3249175"/>
              <a:chExt cx="1779473" cy="370202"/>
            </a:xfrm>
          </p:grpSpPr>
          <p:sp>
            <p:nvSpPr>
              <p:cNvPr id="722" name="Google Shape;722;p29"/>
              <p:cNvSpPr/>
              <p:nvPr/>
            </p:nvSpPr>
            <p:spPr>
              <a:xfrm>
                <a:off x="532752" y="3249177"/>
                <a:ext cx="2988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3" name="Google Shape;723;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4" name="Google Shape;724;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5" name="Google Shape;725;p29"/>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26" name="Google Shape;726;p29"/>
            <p:cNvGrpSpPr/>
            <p:nvPr/>
          </p:nvGrpSpPr>
          <p:grpSpPr>
            <a:xfrm rot="10800000">
              <a:off x="7286873" y="320651"/>
              <a:ext cx="1499310" cy="499770"/>
              <a:chOff x="831425" y="3249175"/>
              <a:chExt cx="1110600" cy="370200"/>
            </a:xfrm>
          </p:grpSpPr>
          <p:sp>
            <p:nvSpPr>
              <p:cNvPr id="727" name="Google Shape;727;p29"/>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8" name="Google Shape;728;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29" name="Google Shape;729;p29"/>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30" name="Google Shape;730;p29"/>
            <p:cNvGrpSpPr/>
            <p:nvPr/>
          </p:nvGrpSpPr>
          <p:grpSpPr>
            <a:xfrm rot="10800000">
              <a:off x="6787102" y="-57263"/>
              <a:ext cx="2403260" cy="377865"/>
              <a:chOff x="532032" y="3249173"/>
              <a:chExt cx="1780193" cy="370202"/>
            </a:xfrm>
          </p:grpSpPr>
          <p:sp>
            <p:nvSpPr>
              <p:cNvPr id="731" name="Google Shape;731;p29"/>
              <p:cNvSpPr/>
              <p:nvPr/>
            </p:nvSpPr>
            <p:spPr>
              <a:xfrm>
                <a:off x="532032" y="3249173"/>
                <a:ext cx="2994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2" name="Google Shape;732;p29"/>
              <p:cNvSpPr/>
              <p:nvPr/>
            </p:nvSpPr>
            <p:spPr>
              <a:xfrm>
                <a:off x="831430" y="3249173"/>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3" name="Google Shape;733;p29"/>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4" name="Google Shape;734;p29"/>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5" name="Google Shape;735;p29"/>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736" name="Google Shape;736;p29"/>
          <p:cNvSpPr/>
          <p:nvPr/>
        </p:nvSpPr>
        <p:spPr>
          <a:xfrm rot="10800000" flipH="1">
            <a:off x="8088611" y="31980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7" name="Google Shape;737;p29"/>
          <p:cNvSpPr/>
          <p:nvPr/>
        </p:nvSpPr>
        <p:spPr>
          <a:xfrm rot="10800000" flipH="1">
            <a:off x="8088611" y="592679"/>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8" name="Google Shape;738;p29"/>
          <p:cNvSpPr/>
          <p:nvPr/>
        </p:nvSpPr>
        <p:spPr>
          <a:xfrm rot="10800000" flipH="1">
            <a:off x="8088611" y="1172250"/>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39" name="Google Shape;739;p29"/>
          <p:cNvSpPr/>
          <p:nvPr/>
        </p:nvSpPr>
        <p:spPr>
          <a:xfrm rot="10800000" flipH="1">
            <a:off x="8088611" y="869471"/>
            <a:ext cx="1055400" cy="18900"/>
          </a:xfrm>
          <a:prstGeom prst="rect">
            <a:avLst/>
          </a:prstGeom>
          <a:gradFill>
            <a:gsLst>
              <a:gs pos="0">
                <a:schemeClr val="accent2"/>
              </a:gs>
              <a:gs pos="37000">
                <a:schemeClr val="lt2"/>
              </a:gs>
              <a:gs pos="92000">
                <a:schemeClr val="accent1"/>
              </a:gs>
              <a:gs pos="100000">
                <a:schemeClr val="accent1"/>
              </a:gs>
            </a:gsLst>
            <a:lin ang="108014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40" name="Google Shape;740;p29"/>
          <p:cNvSpPr txBox="1">
            <a:spLocks noGrp="1"/>
          </p:cNvSpPr>
          <p:nvPr>
            <p:ph type="body" idx="6"/>
          </p:nvPr>
        </p:nvSpPr>
        <p:spPr>
          <a:xfrm>
            <a:off x="10490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1" name="Google Shape;741;p29"/>
          <p:cNvSpPr txBox="1">
            <a:spLocks noGrp="1"/>
          </p:cNvSpPr>
          <p:nvPr>
            <p:ph type="body" idx="7"/>
          </p:nvPr>
        </p:nvSpPr>
        <p:spPr>
          <a:xfrm>
            <a:off x="1932925"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80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800"/>
              </a:spcBef>
              <a:spcAft>
                <a:spcPts val="80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2" name="Google Shape;742;p29"/>
          <p:cNvSpPr txBox="1">
            <a:spLocks noGrp="1"/>
          </p:cNvSpPr>
          <p:nvPr>
            <p:ph type="body" idx="8"/>
          </p:nvPr>
        </p:nvSpPr>
        <p:spPr>
          <a:xfrm>
            <a:off x="376100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3" name="Google Shape;743;p29"/>
          <p:cNvSpPr txBox="1">
            <a:spLocks noGrp="1"/>
          </p:cNvSpPr>
          <p:nvPr>
            <p:ph type="body" idx="9"/>
          </p:nvPr>
        </p:nvSpPr>
        <p:spPr>
          <a:xfrm>
            <a:off x="5607150" y="2676050"/>
            <a:ext cx="1583400" cy="1674300"/>
          </a:xfrm>
          <a:prstGeom prst="rect">
            <a:avLst/>
          </a:prstGeom>
        </p:spPr>
        <p:txBody>
          <a:bodyPr spcFirstLastPara="1" wrap="square" lIns="91425" tIns="91425" rIns="0" bIns="91425" anchor="t" anchorCtr="0">
            <a:normAutofit/>
          </a:bodyPr>
          <a:lstStyle>
            <a:lvl1pPr marL="457200" lvl="0"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1pPr>
            <a:lvl2pPr marL="914400" lvl="1"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2pPr>
            <a:lvl3pPr marL="1371600" lvl="2"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3pPr>
            <a:lvl4pPr marL="1828800" lvl="3"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4pPr>
            <a:lvl5pPr marL="2286000" lvl="4"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5pPr>
            <a:lvl6pPr marL="2743200" lvl="5"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6pPr>
            <a:lvl7pPr marL="3200400" lvl="6"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7pPr>
            <a:lvl8pPr marL="3657600" lvl="7"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8pPr>
            <a:lvl9pPr marL="4114800" lvl="8" indent="-292100">
              <a:spcBef>
                <a:spcPts val="0"/>
              </a:spcBef>
              <a:spcAft>
                <a:spcPts val="0"/>
              </a:spcAft>
              <a:buClr>
                <a:schemeClr val="dk2"/>
              </a:buClr>
              <a:buSzPts val="1000"/>
              <a:buFont typeface="Sora ExtraLight"/>
              <a:buChar char="■"/>
              <a:defRPr sz="1000">
                <a:solidFill>
                  <a:schemeClr val="dk2"/>
                </a:solidFill>
                <a:latin typeface="Sora ExtraLight"/>
                <a:ea typeface="Sora ExtraLight"/>
                <a:cs typeface="Sora ExtraLight"/>
                <a:sym typeface="Sora ExtraLight"/>
              </a:defRPr>
            </a:lvl9pPr>
          </a:lstStyle>
          <a:p>
            <a:endParaRPr/>
          </a:p>
        </p:txBody>
      </p:sp>
      <p:sp>
        <p:nvSpPr>
          <p:cNvPr id="744" name="Google Shape;744;p29"/>
          <p:cNvSpPr txBox="1">
            <a:spLocks noGrp="1"/>
          </p:cNvSpPr>
          <p:nvPr>
            <p:ph type="title" idx="13"/>
          </p:nvPr>
        </p:nvSpPr>
        <p:spPr>
          <a:xfrm>
            <a:off x="239975"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5" name="Google Shape;745;p29"/>
          <p:cNvSpPr txBox="1">
            <a:spLocks noGrp="1"/>
          </p:cNvSpPr>
          <p:nvPr>
            <p:ph type="title" idx="14"/>
          </p:nvPr>
        </p:nvSpPr>
        <p:spPr>
          <a:xfrm>
            <a:off x="2009500"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6" name="Google Shape;746;p29"/>
          <p:cNvSpPr txBox="1">
            <a:spLocks noGrp="1"/>
          </p:cNvSpPr>
          <p:nvPr>
            <p:ph type="title" idx="15"/>
          </p:nvPr>
        </p:nvSpPr>
        <p:spPr>
          <a:xfrm>
            <a:off x="3895425"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7" name="Google Shape;747;p29"/>
          <p:cNvSpPr txBox="1">
            <a:spLocks noGrp="1"/>
          </p:cNvSpPr>
          <p:nvPr>
            <p:ph type="title" idx="16"/>
          </p:nvPr>
        </p:nvSpPr>
        <p:spPr>
          <a:xfrm>
            <a:off x="5704700" y="1597225"/>
            <a:ext cx="640200" cy="482400"/>
          </a:xfrm>
          <a:prstGeom prst="rect">
            <a:avLst/>
          </a:prstGeom>
        </p:spPr>
        <p:txBody>
          <a:bodyPr spcFirstLastPara="1" wrap="square" lIns="91425" tIns="91425" rIns="137150" bIns="91425" anchor="t" anchorCtr="0">
            <a:noAutofit/>
          </a:bodyPr>
          <a:lstStyle>
            <a:lvl1pPr lvl="0" algn="ctr">
              <a:spcBef>
                <a:spcPts val="0"/>
              </a:spcBef>
              <a:spcAft>
                <a:spcPts val="0"/>
              </a:spcAft>
              <a:buClr>
                <a:schemeClr val="dk2"/>
              </a:buClr>
              <a:buSzPts val="1800"/>
              <a:buFont typeface="IBM Plex Sans"/>
              <a:buNone/>
              <a:defRPr sz="1800">
                <a:solidFill>
                  <a:schemeClr val="dk2"/>
                </a:solidFill>
              </a:defRPr>
            </a:lvl1pPr>
            <a:lvl2pPr lvl="1" algn="ctr">
              <a:spcBef>
                <a:spcPts val="0"/>
              </a:spcBef>
              <a:spcAft>
                <a:spcPts val="0"/>
              </a:spcAft>
              <a:buClr>
                <a:schemeClr val="dk2"/>
              </a:buClr>
              <a:buSzPts val="1800"/>
              <a:buFont typeface="IBM Plex Sans"/>
              <a:buNone/>
              <a:defRPr sz="1800">
                <a:solidFill>
                  <a:schemeClr val="dk2"/>
                </a:solidFill>
              </a:defRPr>
            </a:lvl2pPr>
            <a:lvl3pPr lvl="2" algn="ctr">
              <a:spcBef>
                <a:spcPts val="0"/>
              </a:spcBef>
              <a:spcAft>
                <a:spcPts val="0"/>
              </a:spcAft>
              <a:buClr>
                <a:schemeClr val="dk2"/>
              </a:buClr>
              <a:buSzPts val="1800"/>
              <a:buFont typeface="IBM Plex Sans"/>
              <a:buNone/>
              <a:defRPr sz="1800">
                <a:solidFill>
                  <a:schemeClr val="dk2"/>
                </a:solidFill>
              </a:defRPr>
            </a:lvl3pPr>
            <a:lvl4pPr lvl="3" algn="ctr">
              <a:spcBef>
                <a:spcPts val="0"/>
              </a:spcBef>
              <a:spcAft>
                <a:spcPts val="0"/>
              </a:spcAft>
              <a:buClr>
                <a:schemeClr val="dk2"/>
              </a:buClr>
              <a:buSzPts val="1800"/>
              <a:buFont typeface="IBM Plex Sans"/>
              <a:buNone/>
              <a:defRPr sz="1800">
                <a:solidFill>
                  <a:schemeClr val="dk2"/>
                </a:solidFill>
              </a:defRPr>
            </a:lvl4pPr>
            <a:lvl5pPr lvl="4" algn="ctr">
              <a:spcBef>
                <a:spcPts val="0"/>
              </a:spcBef>
              <a:spcAft>
                <a:spcPts val="0"/>
              </a:spcAft>
              <a:buClr>
                <a:schemeClr val="dk2"/>
              </a:buClr>
              <a:buSzPts val="1800"/>
              <a:buFont typeface="IBM Plex Sans"/>
              <a:buNone/>
              <a:defRPr sz="1800">
                <a:solidFill>
                  <a:schemeClr val="dk2"/>
                </a:solidFill>
              </a:defRPr>
            </a:lvl5pPr>
            <a:lvl6pPr lvl="5" algn="ctr">
              <a:spcBef>
                <a:spcPts val="0"/>
              </a:spcBef>
              <a:spcAft>
                <a:spcPts val="0"/>
              </a:spcAft>
              <a:buClr>
                <a:schemeClr val="dk2"/>
              </a:buClr>
              <a:buSzPts val="1800"/>
              <a:buFont typeface="IBM Plex Sans"/>
              <a:buNone/>
              <a:defRPr sz="1800">
                <a:solidFill>
                  <a:schemeClr val="dk2"/>
                </a:solidFill>
              </a:defRPr>
            </a:lvl6pPr>
            <a:lvl7pPr lvl="6" algn="ctr">
              <a:spcBef>
                <a:spcPts val="0"/>
              </a:spcBef>
              <a:spcAft>
                <a:spcPts val="0"/>
              </a:spcAft>
              <a:buClr>
                <a:schemeClr val="dk2"/>
              </a:buClr>
              <a:buSzPts val="1800"/>
              <a:buFont typeface="IBM Plex Sans"/>
              <a:buNone/>
              <a:defRPr sz="1800">
                <a:solidFill>
                  <a:schemeClr val="dk2"/>
                </a:solidFill>
              </a:defRPr>
            </a:lvl7pPr>
            <a:lvl8pPr lvl="7" algn="ctr">
              <a:spcBef>
                <a:spcPts val="0"/>
              </a:spcBef>
              <a:spcAft>
                <a:spcPts val="0"/>
              </a:spcAft>
              <a:buClr>
                <a:schemeClr val="dk2"/>
              </a:buClr>
              <a:buSzPts val="1800"/>
              <a:buFont typeface="IBM Plex Sans"/>
              <a:buNone/>
              <a:defRPr sz="1800">
                <a:solidFill>
                  <a:schemeClr val="dk2"/>
                </a:solidFill>
              </a:defRPr>
            </a:lvl8pPr>
            <a:lvl9pPr lvl="8" algn="ctr">
              <a:spcBef>
                <a:spcPts val="0"/>
              </a:spcBef>
              <a:spcAft>
                <a:spcPts val="0"/>
              </a:spcAft>
              <a:buClr>
                <a:schemeClr val="dk2"/>
              </a:buClr>
              <a:buSzPts val="1800"/>
              <a:buFont typeface="IBM Plex Sans"/>
              <a:buNone/>
              <a:defRPr sz="1800">
                <a:solidFill>
                  <a:schemeClr val="dk2"/>
                </a:solidFill>
              </a:defRPr>
            </a:lvl9pPr>
          </a:lstStyle>
          <a:p>
            <a:endParaRPr/>
          </a:p>
        </p:txBody>
      </p:sp>
      <p:sp>
        <p:nvSpPr>
          <p:cNvPr id="748" name="Google Shape;748;p29"/>
          <p:cNvSpPr txBox="1">
            <a:spLocks noGrp="1"/>
          </p:cNvSpPr>
          <p:nvPr>
            <p:ph type="title" idx="17"/>
          </p:nvPr>
        </p:nvSpPr>
        <p:spPr>
          <a:xfrm>
            <a:off x="38100" y="319650"/>
            <a:ext cx="1827900" cy="520200"/>
          </a:xfrm>
          <a:prstGeom prst="rect">
            <a:avLst/>
          </a:prstGeom>
        </p:spPr>
        <p:txBody>
          <a:bodyPr spcFirstLastPara="1" wrap="square" lIns="182875" tIns="91425" rIns="91425" bIns="91425" anchor="t" anchorCtr="0">
            <a:noAutofit/>
          </a:bodyPr>
          <a:lstStyle>
            <a:lvl1pPr lvl="0">
              <a:spcBef>
                <a:spcPts val="0"/>
              </a:spcBef>
              <a:spcAft>
                <a:spcPts val="0"/>
              </a:spcAft>
              <a:buNone/>
              <a:defRPr sz="1600">
                <a:solidFill>
                  <a:schemeClr val="accent6"/>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1800">
                <a:solidFill>
                  <a:schemeClr val="accent6"/>
                </a:solidFill>
              </a:defRPr>
            </a:lvl2pPr>
            <a:lvl3pPr lvl="2">
              <a:lnSpc>
                <a:spcPct val="115000"/>
              </a:lnSpc>
              <a:spcBef>
                <a:spcPts val="0"/>
              </a:spcBef>
              <a:spcAft>
                <a:spcPts val="0"/>
              </a:spcAft>
              <a:buNone/>
              <a:defRPr sz="1800">
                <a:solidFill>
                  <a:schemeClr val="accent6"/>
                </a:solidFill>
              </a:defRPr>
            </a:lvl3pPr>
            <a:lvl4pPr lvl="3">
              <a:lnSpc>
                <a:spcPct val="115000"/>
              </a:lnSpc>
              <a:spcBef>
                <a:spcPts val="0"/>
              </a:spcBef>
              <a:spcAft>
                <a:spcPts val="0"/>
              </a:spcAft>
              <a:buNone/>
              <a:defRPr sz="1800">
                <a:solidFill>
                  <a:schemeClr val="accent6"/>
                </a:solidFill>
              </a:defRPr>
            </a:lvl4pPr>
            <a:lvl5pPr lvl="4">
              <a:lnSpc>
                <a:spcPct val="115000"/>
              </a:lnSpc>
              <a:spcBef>
                <a:spcPts val="0"/>
              </a:spcBef>
              <a:spcAft>
                <a:spcPts val="0"/>
              </a:spcAft>
              <a:buNone/>
              <a:defRPr sz="1800">
                <a:solidFill>
                  <a:schemeClr val="accent6"/>
                </a:solidFill>
              </a:defRPr>
            </a:lvl5pPr>
            <a:lvl6pPr lvl="5">
              <a:lnSpc>
                <a:spcPct val="115000"/>
              </a:lnSpc>
              <a:spcBef>
                <a:spcPts val="0"/>
              </a:spcBef>
              <a:spcAft>
                <a:spcPts val="0"/>
              </a:spcAft>
              <a:buNone/>
              <a:defRPr sz="1800">
                <a:solidFill>
                  <a:schemeClr val="accent6"/>
                </a:solidFill>
              </a:defRPr>
            </a:lvl6pPr>
            <a:lvl7pPr lvl="6">
              <a:lnSpc>
                <a:spcPct val="115000"/>
              </a:lnSpc>
              <a:spcBef>
                <a:spcPts val="0"/>
              </a:spcBef>
              <a:spcAft>
                <a:spcPts val="0"/>
              </a:spcAft>
              <a:buNone/>
              <a:defRPr sz="1800">
                <a:solidFill>
                  <a:schemeClr val="accent6"/>
                </a:solidFill>
              </a:defRPr>
            </a:lvl7pPr>
            <a:lvl8pPr lvl="7">
              <a:lnSpc>
                <a:spcPct val="115000"/>
              </a:lnSpc>
              <a:spcBef>
                <a:spcPts val="0"/>
              </a:spcBef>
              <a:spcAft>
                <a:spcPts val="0"/>
              </a:spcAft>
              <a:buNone/>
              <a:defRPr sz="1800">
                <a:solidFill>
                  <a:schemeClr val="accent6"/>
                </a:solidFill>
              </a:defRPr>
            </a:lvl8pPr>
            <a:lvl9pPr lvl="8">
              <a:lnSpc>
                <a:spcPct val="115000"/>
              </a:lnSpc>
              <a:spcBef>
                <a:spcPts val="0"/>
              </a:spcBef>
              <a:spcAft>
                <a:spcPts val="0"/>
              </a:spcAft>
              <a:buNone/>
              <a:defRPr sz="1800">
                <a:solidFill>
                  <a:schemeClr val="accent6"/>
                </a:solidFill>
              </a:defRPr>
            </a:lvl9pPr>
          </a:lstStyle>
          <a:p>
            <a:endParaRPr/>
          </a:p>
        </p:txBody>
      </p:sp>
      <p:sp>
        <p:nvSpPr>
          <p:cNvPr id="749" name="Google Shape;749;p29"/>
          <p:cNvSpPr txBox="1">
            <a:spLocks noGrp="1"/>
          </p:cNvSpPr>
          <p:nvPr>
            <p:ph type="title" idx="18"/>
          </p:nvPr>
        </p:nvSpPr>
        <p:spPr>
          <a:xfrm>
            <a:off x="228600" y="4774929"/>
            <a:ext cx="1939200" cy="189300"/>
          </a:xfrm>
          <a:prstGeom prst="rect">
            <a:avLst/>
          </a:prstGeom>
        </p:spPr>
        <p:txBody>
          <a:bodyPr spcFirstLastPara="1" wrap="square" lIns="0" tIns="0" rIns="0" bIns="0"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extLst>
    <p:ext uri="{DCECCB84-F9BA-43D5-87BE-67443E8EF086}">
      <p15:sldGuideLst xmlns:p15="http://schemas.microsoft.com/office/powerpoint/2012/main">
        <p15:guide id="1" pos="4611">
          <p15:clr>
            <a:srgbClr val="E46962"/>
          </p15:clr>
        </p15:guide>
        <p15:guide id="2" pos="3431">
          <p15:clr>
            <a:srgbClr val="E46962"/>
          </p15:clr>
        </p15:guide>
        <p15:guide id="3" pos="2262">
          <p15:clr>
            <a:srgbClr val="E46962"/>
          </p15:clr>
        </p15:guide>
        <p15:guide id="4" pos="1173">
          <p15:clr>
            <a:srgbClr val="E46962"/>
          </p15:clr>
        </p15:guide>
        <p15:guide id="5" pos="1408">
          <p15:clr>
            <a:srgbClr val="E46962"/>
          </p15:clr>
        </p15:guide>
        <p15:guide id="6" pos="1175">
          <p15:clr>
            <a:srgbClr val="E46962"/>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ree images with caption">
  <p:cSld name="BLANK_1_1_1_1_1_1_1_1_1_1_1_1_1_1_1_1_1_1_2">
    <p:bg>
      <p:bgPr>
        <a:solidFill>
          <a:schemeClr val="lt1"/>
        </a:solidFill>
        <a:effectLst/>
      </p:bgPr>
    </p:bg>
    <p:spTree>
      <p:nvGrpSpPr>
        <p:cNvPr id="1" name="Shape 750"/>
        <p:cNvGrpSpPr/>
        <p:nvPr/>
      </p:nvGrpSpPr>
      <p:grpSpPr>
        <a:xfrm>
          <a:off x="0" y="0"/>
          <a:ext cx="0" cy="0"/>
          <a:chOff x="0" y="0"/>
          <a:chExt cx="0" cy="0"/>
        </a:xfrm>
      </p:grpSpPr>
      <p:sp>
        <p:nvSpPr>
          <p:cNvPr id="751" name="Google Shape;751;p30"/>
          <p:cNvSpPr txBox="1">
            <a:spLocks noGrp="1"/>
          </p:cNvSpPr>
          <p:nvPr>
            <p:ph type="title"/>
          </p:nvPr>
        </p:nvSpPr>
        <p:spPr>
          <a:xfrm>
            <a:off x="38100" y="397750"/>
            <a:ext cx="1948200" cy="189300"/>
          </a:xfrm>
          <a:prstGeom prst="rect">
            <a:avLst/>
          </a:prstGeom>
        </p:spPr>
        <p:txBody>
          <a:bodyPr spcFirstLastPara="1" wrap="square" lIns="182875" tIns="91425" rIns="91425" bIns="91425" anchor="t" anchorCtr="0">
            <a:noAutofit/>
          </a:bodyPr>
          <a:lstStyle>
            <a:lvl1pPr lvl="0">
              <a:lnSpc>
                <a:spcPct val="70000"/>
              </a:lnSpc>
              <a:spcBef>
                <a:spcPts val="0"/>
              </a:spcBef>
              <a:spcAft>
                <a:spcPts val="0"/>
              </a:spcAft>
              <a:buNone/>
              <a:defRPr sz="1200">
                <a:solidFill>
                  <a:schemeClr val="dk2"/>
                </a:solidFill>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752" name="Google Shape;752;p30"/>
          <p:cNvGrpSpPr/>
          <p:nvPr/>
        </p:nvGrpSpPr>
        <p:grpSpPr>
          <a:xfrm rot="10800000">
            <a:off x="5657179" y="-1"/>
            <a:ext cx="3486840" cy="2906092"/>
            <a:chOff x="312900" y="2793625"/>
            <a:chExt cx="2221200" cy="1851250"/>
          </a:xfrm>
        </p:grpSpPr>
        <p:grpSp>
          <p:nvGrpSpPr>
            <p:cNvPr id="753" name="Google Shape;753;p30"/>
            <p:cNvGrpSpPr/>
            <p:nvPr/>
          </p:nvGrpSpPr>
          <p:grpSpPr>
            <a:xfrm>
              <a:off x="312900" y="2793625"/>
              <a:ext cx="1851000" cy="1851250"/>
              <a:chOff x="461225" y="3249175"/>
              <a:chExt cx="1851000" cy="1851250"/>
            </a:xfrm>
          </p:grpSpPr>
          <p:grpSp>
            <p:nvGrpSpPr>
              <p:cNvPr id="754" name="Google Shape;754;p30"/>
              <p:cNvGrpSpPr/>
              <p:nvPr/>
            </p:nvGrpSpPr>
            <p:grpSpPr>
              <a:xfrm>
                <a:off x="461225" y="3249175"/>
                <a:ext cx="1851000" cy="370200"/>
                <a:chOff x="461225" y="3249175"/>
                <a:chExt cx="1851000" cy="370200"/>
              </a:xfrm>
            </p:grpSpPr>
            <p:sp>
              <p:nvSpPr>
                <p:cNvPr id="755" name="Google Shape;755;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6" name="Google Shape;756;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7" name="Google Shape;757;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58" name="Google Shape;758;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59" name="Google Shape;759;p30"/>
              <p:cNvGrpSpPr/>
              <p:nvPr/>
            </p:nvGrpSpPr>
            <p:grpSpPr>
              <a:xfrm>
                <a:off x="461225" y="3619500"/>
                <a:ext cx="1851000" cy="370200"/>
                <a:chOff x="461225" y="3249175"/>
                <a:chExt cx="1851000" cy="370200"/>
              </a:xfrm>
            </p:grpSpPr>
            <p:sp>
              <p:nvSpPr>
                <p:cNvPr id="760" name="Google Shape;760;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1" name="Google Shape;761;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2" name="Google Shape;762;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3" name="Google Shape;763;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4" name="Google Shape;764;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65" name="Google Shape;765;p30"/>
              <p:cNvGrpSpPr/>
              <p:nvPr/>
            </p:nvGrpSpPr>
            <p:grpSpPr>
              <a:xfrm>
                <a:off x="461225" y="3989700"/>
                <a:ext cx="1480800" cy="1110725"/>
                <a:chOff x="461225" y="3249175"/>
                <a:chExt cx="1480800" cy="1110725"/>
              </a:xfrm>
            </p:grpSpPr>
            <p:sp>
              <p:nvSpPr>
                <p:cNvPr id="766" name="Google Shape;766;p30"/>
                <p:cNvSpPr/>
                <p:nvPr/>
              </p:nvSpPr>
              <p:spPr>
                <a:xfrm>
                  <a:off x="4612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7" name="Google Shape;767;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8" name="Google Shape;768;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69" name="Google Shape;769;p30"/>
                <p:cNvSpPr/>
                <p:nvPr/>
              </p:nvSpPr>
              <p:spPr>
                <a:xfrm>
                  <a:off x="1201625" y="3989700"/>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770" name="Google Shape;770;p30"/>
              <p:cNvGrpSpPr/>
              <p:nvPr/>
            </p:nvGrpSpPr>
            <p:grpSpPr>
              <a:xfrm>
                <a:off x="831425" y="4360025"/>
                <a:ext cx="1480800" cy="370200"/>
                <a:chOff x="831425" y="3249175"/>
                <a:chExt cx="1480800" cy="370200"/>
              </a:xfrm>
            </p:grpSpPr>
            <p:sp>
              <p:nvSpPr>
                <p:cNvPr id="771" name="Google Shape;771;p30"/>
                <p:cNvSpPr/>
                <p:nvPr/>
              </p:nvSpPr>
              <p:spPr>
                <a:xfrm>
                  <a:off x="8314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2" name="Google Shape;772;p30"/>
                <p:cNvSpPr/>
                <p:nvPr/>
              </p:nvSpPr>
              <p:spPr>
                <a:xfrm>
                  <a:off x="12016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3" name="Google Shape;773;p30"/>
                <p:cNvSpPr/>
                <p:nvPr/>
              </p:nvSpPr>
              <p:spPr>
                <a:xfrm>
                  <a:off x="15718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74" name="Google Shape;774;p30"/>
                <p:cNvSpPr/>
                <p:nvPr/>
              </p:nvSpPr>
              <p:spPr>
                <a:xfrm>
                  <a:off x="1942025" y="324917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775" name="Google Shape;775;p30"/>
            <p:cNvSpPr/>
            <p:nvPr/>
          </p:nvSpPr>
          <p:spPr>
            <a:xfrm>
              <a:off x="2163900" y="2793625"/>
              <a:ext cx="370200" cy="370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776" name="Google Shape;776;p30"/>
          <p:cNvSpPr>
            <a:spLocks noGrp="1"/>
          </p:cNvSpPr>
          <p:nvPr>
            <p:ph type="pic" idx="2"/>
          </p:nvPr>
        </p:nvSpPr>
        <p:spPr>
          <a:xfrm>
            <a:off x="1200750" y="984738"/>
            <a:ext cx="1649400" cy="1649400"/>
          </a:xfrm>
          <a:prstGeom prst="ellipse">
            <a:avLst/>
          </a:prstGeom>
          <a:noFill/>
          <a:ln>
            <a:noFill/>
          </a:ln>
        </p:spPr>
      </p:sp>
      <p:sp>
        <p:nvSpPr>
          <p:cNvPr id="777" name="Google Shape;777;p30"/>
          <p:cNvSpPr>
            <a:spLocks noGrp="1"/>
          </p:cNvSpPr>
          <p:nvPr>
            <p:ph type="pic" idx="3"/>
          </p:nvPr>
        </p:nvSpPr>
        <p:spPr>
          <a:xfrm>
            <a:off x="3747300" y="921988"/>
            <a:ext cx="1649400" cy="1649400"/>
          </a:xfrm>
          <a:prstGeom prst="ellipse">
            <a:avLst/>
          </a:prstGeom>
          <a:noFill/>
          <a:ln>
            <a:noFill/>
          </a:ln>
        </p:spPr>
      </p:sp>
      <p:sp>
        <p:nvSpPr>
          <p:cNvPr id="778" name="Google Shape;778;p30"/>
          <p:cNvSpPr>
            <a:spLocks noGrp="1"/>
          </p:cNvSpPr>
          <p:nvPr>
            <p:ph type="pic" idx="4"/>
          </p:nvPr>
        </p:nvSpPr>
        <p:spPr>
          <a:xfrm>
            <a:off x="6080650" y="941438"/>
            <a:ext cx="1649400" cy="1649400"/>
          </a:xfrm>
          <a:prstGeom prst="ellipse">
            <a:avLst/>
          </a:prstGeom>
          <a:noFill/>
          <a:ln>
            <a:noFill/>
          </a:ln>
        </p:spPr>
      </p:sp>
      <p:sp>
        <p:nvSpPr>
          <p:cNvPr id="779" name="Google Shape;779;p30"/>
          <p:cNvSpPr txBox="1">
            <a:spLocks noGrp="1"/>
          </p:cNvSpPr>
          <p:nvPr>
            <p:ph type="subTitle" idx="1"/>
          </p:nvPr>
        </p:nvSpPr>
        <p:spPr>
          <a:xfrm>
            <a:off x="94775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0" name="Google Shape;780;p30"/>
          <p:cNvSpPr txBox="1">
            <a:spLocks noGrp="1"/>
          </p:cNvSpPr>
          <p:nvPr>
            <p:ph type="title" idx="5"/>
          </p:nvPr>
        </p:nvSpPr>
        <p:spPr>
          <a:xfrm>
            <a:off x="111185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1" name="Google Shape;781;p30"/>
          <p:cNvSpPr txBox="1">
            <a:spLocks noGrp="1"/>
          </p:cNvSpPr>
          <p:nvPr>
            <p:ph type="subTitle" idx="6"/>
          </p:nvPr>
        </p:nvSpPr>
        <p:spPr>
          <a:xfrm>
            <a:off x="352860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2" name="Google Shape;782;p30"/>
          <p:cNvSpPr txBox="1">
            <a:spLocks noGrp="1"/>
          </p:cNvSpPr>
          <p:nvPr>
            <p:ph type="title" idx="7"/>
          </p:nvPr>
        </p:nvSpPr>
        <p:spPr>
          <a:xfrm>
            <a:off x="369270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3" name="Google Shape;783;p30"/>
          <p:cNvSpPr txBox="1">
            <a:spLocks noGrp="1"/>
          </p:cNvSpPr>
          <p:nvPr>
            <p:ph type="subTitle" idx="8"/>
          </p:nvPr>
        </p:nvSpPr>
        <p:spPr>
          <a:xfrm>
            <a:off x="5861950" y="3353900"/>
            <a:ext cx="2086800" cy="1347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None/>
              <a:defRPr sz="1000">
                <a:solidFill>
                  <a:schemeClr val="dk2"/>
                </a:solidFill>
                <a:latin typeface="Sora ExtraLight"/>
                <a:ea typeface="Sora ExtraLight"/>
                <a:cs typeface="Sora ExtraLight"/>
                <a:sym typeface="Sora ExtraLight"/>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a:endParaRPr/>
          </a:p>
        </p:txBody>
      </p:sp>
      <p:sp>
        <p:nvSpPr>
          <p:cNvPr id="784" name="Google Shape;784;p30"/>
          <p:cNvSpPr txBox="1">
            <a:spLocks noGrp="1"/>
          </p:cNvSpPr>
          <p:nvPr>
            <p:ph type="title" idx="9"/>
          </p:nvPr>
        </p:nvSpPr>
        <p:spPr>
          <a:xfrm>
            <a:off x="6026050" y="3061625"/>
            <a:ext cx="1758600" cy="2733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None/>
              <a:defRPr sz="1200">
                <a:solidFill>
                  <a:schemeClr val="dk2"/>
                </a:solidFill>
                <a:latin typeface="IBM Plex Sans Medium"/>
                <a:ea typeface="IBM Plex Sans Medium"/>
                <a:cs typeface="IBM Plex Sans Medium"/>
                <a:sym typeface="IBM Plex Sans Medium"/>
              </a:defRPr>
            </a:lvl1pPr>
            <a:lvl2pPr lvl="1">
              <a:spcBef>
                <a:spcPts val="0"/>
              </a:spcBef>
              <a:spcAft>
                <a:spcPts val="0"/>
              </a:spcAft>
              <a:buClr>
                <a:schemeClr val="dk2"/>
              </a:buClr>
              <a:buSzPts val="3000"/>
              <a:buNone/>
              <a:defRPr>
                <a:solidFill>
                  <a:schemeClr val="dk2"/>
                </a:solidFill>
              </a:defRPr>
            </a:lvl2pPr>
            <a:lvl3pPr lvl="2">
              <a:spcBef>
                <a:spcPts val="0"/>
              </a:spcBef>
              <a:spcAft>
                <a:spcPts val="0"/>
              </a:spcAft>
              <a:buClr>
                <a:schemeClr val="dk2"/>
              </a:buClr>
              <a:buSzPts val="3000"/>
              <a:buNone/>
              <a:defRPr>
                <a:solidFill>
                  <a:schemeClr val="dk2"/>
                </a:solidFill>
              </a:defRPr>
            </a:lvl3pPr>
            <a:lvl4pPr lvl="3">
              <a:spcBef>
                <a:spcPts val="0"/>
              </a:spcBef>
              <a:spcAft>
                <a:spcPts val="0"/>
              </a:spcAft>
              <a:buClr>
                <a:schemeClr val="dk2"/>
              </a:buClr>
              <a:buSzPts val="3000"/>
              <a:buNone/>
              <a:defRPr>
                <a:solidFill>
                  <a:schemeClr val="dk2"/>
                </a:solidFill>
              </a:defRPr>
            </a:lvl4pPr>
            <a:lvl5pPr lvl="4">
              <a:spcBef>
                <a:spcPts val="0"/>
              </a:spcBef>
              <a:spcAft>
                <a:spcPts val="0"/>
              </a:spcAft>
              <a:buClr>
                <a:schemeClr val="dk2"/>
              </a:buClr>
              <a:buSzPts val="3000"/>
              <a:buNone/>
              <a:defRPr>
                <a:solidFill>
                  <a:schemeClr val="dk2"/>
                </a:solidFill>
              </a:defRPr>
            </a:lvl5pPr>
            <a:lvl6pPr lvl="5">
              <a:spcBef>
                <a:spcPts val="0"/>
              </a:spcBef>
              <a:spcAft>
                <a:spcPts val="0"/>
              </a:spcAft>
              <a:buClr>
                <a:schemeClr val="dk2"/>
              </a:buClr>
              <a:buSzPts val="3000"/>
              <a:buNone/>
              <a:defRPr>
                <a:solidFill>
                  <a:schemeClr val="dk2"/>
                </a:solidFill>
              </a:defRPr>
            </a:lvl6pPr>
            <a:lvl7pPr lvl="6">
              <a:spcBef>
                <a:spcPts val="0"/>
              </a:spcBef>
              <a:spcAft>
                <a:spcPts val="0"/>
              </a:spcAft>
              <a:buClr>
                <a:schemeClr val="dk2"/>
              </a:buClr>
              <a:buSzPts val="3000"/>
              <a:buNone/>
              <a:defRPr>
                <a:solidFill>
                  <a:schemeClr val="dk2"/>
                </a:solidFill>
              </a:defRPr>
            </a:lvl7pPr>
            <a:lvl8pPr lvl="7">
              <a:spcBef>
                <a:spcPts val="0"/>
              </a:spcBef>
              <a:spcAft>
                <a:spcPts val="0"/>
              </a:spcAft>
              <a:buClr>
                <a:schemeClr val="dk2"/>
              </a:buClr>
              <a:buSzPts val="3000"/>
              <a:buNone/>
              <a:defRPr>
                <a:solidFill>
                  <a:schemeClr val="dk2"/>
                </a:solidFill>
              </a:defRPr>
            </a:lvl8pPr>
            <a:lvl9pPr lvl="8">
              <a:spcBef>
                <a:spcPts val="0"/>
              </a:spcBef>
              <a:spcAft>
                <a:spcPts val="0"/>
              </a:spcAft>
              <a:buClr>
                <a:schemeClr val="dk2"/>
              </a:buClr>
              <a:buSzPts val="3000"/>
              <a:buNone/>
              <a:defRPr>
                <a:solidFill>
                  <a:schemeClr val="dk2"/>
                </a:solidFill>
              </a:defRPr>
            </a:lvl9pPr>
          </a:lstStyle>
          <a:p>
            <a:endParaRPr/>
          </a:p>
        </p:txBody>
      </p:sp>
      <p:sp>
        <p:nvSpPr>
          <p:cNvPr id="785" name="Google Shape;785;p30"/>
          <p:cNvSpPr txBox="1">
            <a:spLocks noGrp="1"/>
          </p:cNvSpPr>
          <p:nvPr>
            <p:ph type="title" idx="13"/>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786" name="Google Shape;786;p30"/>
          <p:cNvSpPr txBox="1">
            <a:spLocks noGrp="1"/>
          </p:cNvSpPr>
          <p:nvPr>
            <p:ph type="title" idx="1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 Alt 2">
  <p:cSld name="BLANK_1_1_2">
    <p:spTree>
      <p:nvGrpSpPr>
        <p:cNvPr id="1" name="Shape 74"/>
        <p:cNvGrpSpPr/>
        <p:nvPr/>
      </p:nvGrpSpPr>
      <p:grpSpPr>
        <a:xfrm>
          <a:off x="0" y="0"/>
          <a:ext cx="0" cy="0"/>
          <a:chOff x="0" y="0"/>
          <a:chExt cx="0" cy="0"/>
        </a:xfrm>
      </p:grpSpPr>
      <p:grpSp>
        <p:nvGrpSpPr>
          <p:cNvPr id="75" name="Google Shape;75;p4"/>
          <p:cNvGrpSpPr/>
          <p:nvPr/>
        </p:nvGrpSpPr>
        <p:grpSpPr>
          <a:xfrm flipH="1">
            <a:off x="6169505" y="228779"/>
            <a:ext cx="2979740" cy="1986829"/>
            <a:chOff x="312900" y="2793625"/>
            <a:chExt cx="2221200" cy="1481050"/>
          </a:xfrm>
        </p:grpSpPr>
        <p:grpSp>
          <p:nvGrpSpPr>
            <p:cNvPr id="76" name="Google Shape;76;p4"/>
            <p:cNvGrpSpPr/>
            <p:nvPr/>
          </p:nvGrpSpPr>
          <p:grpSpPr>
            <a:xfrm>
              <a:off x="312900" y="2793625"/>
              <a:ext cx="1851000" cy="1481050"/>
              <a:chOff x="461225" y="3249175"/>
              <a:chExt cx="1851000" cy="1481050"/>
            </a:xfrm>
          </p:grpSpPr>
          <p:grpSp>
            <p:nvGrpSpPr>
              <p:cNvPr id="77" name="Google Shape;77;p4"/>
              <p:cNvGrpSpPr/>
              <p:nvPr/>
            </p:nvGrpSpPr>
            <p:grpSpPr>
              <a:xfrm>
                <a:off x="461225" y="3249175"/>
                <a:ext cx="1851000" cy="370200"/>
                <a:chOff x="461225" y="3249175"/>
                <a:chExt cx="1851000" cy="370200"/>
              </a:xfrm>
            </p:grpSpPr>
            <p:sp>
              <p:nvSpPr>
                <p:cNvPr id="78" name="Google Shape;78;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79" name="Google Shape;79;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0" name="Google Shape;80;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1" name="Google Shape;81;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2" name="Google Shape;82;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83" name="Google Shape;83;p4"/>
              <p:cNvGrpSpPr/>
              <p:nvPr/>
            </p:nvGrpSpPr>
            <p:grpSpPr>
              <a:xfrm>
                <a:off x="461225" y="3619500"/>
                <a:ext cx="1851000" cy="370200"/>
                <a:chOff x="461225" y="3249175"/>
                <a:chExt cx="1851000" cy="370200"/>
              </a:xfrm>
            </p:grpSpPr>
            <p:sp>
              <p:nvSpPr>
                <p:cNvPr id="84" name="Google Shape;84;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5" name="Google Shape;85;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6" name="Google Shape;86;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7" name="Google Shape;87;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88" name="Google Shape;88;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89" name="Google Shape;89;p4"/>
              <p:cNvGrpSpPr/>
              <p:nvPr/>
            </p:nvGrpSpPr>
            <p:grpSpPr>
              <a:xfrm>
                <a:off x="461225" y="3989700"/>
                <a:ext cx="1851000" cy="370200"/>
                <a:chOff x="461225" y="3249175"/>
                <a:chExt cx="1851000" cy="370200"/>
              </a:xfrm>
            </p:grpSpPr>
            <p:sp>
              <p:nvSpPr>
                <p:cNvPr id="90" name="Google Shape;90;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1" name="Google Shape;91;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2" name="Google Shape;92;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3" name="Google Shape;93;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4" name="Google Shape;94;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95" name="Google Shape;95;p4"/>
              <p:cNvGrpSpPr/>
              <p:nvPr/>
            </p:nvGrpSpPr>
            <p:grpSpPr>
              <a:xfrm>
                <a:off x="461225" y="4360025"/>
                <a:ext cx="1851000" cy="370200"/>
                <a:chOff x="461225" y="3249175"/>
                <a:chExt cx="1851000" cy="370200"/>
              </a:xfrm>
            </p:grpSpPr>
            <p:sp>
              <p:nvSpPr>
                <p:cNvPr id="96" name="Google Shape;96;p4"/>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7" name="Google Shape;97;p4"/>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8" name="Google Shape;98;p4"/>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99" name="Google Shape;99;p4"/>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0" name="Google Shape;100;p4"/>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101" name="Google Shape;101;p4"/>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102" name="Google Shape;102;p4"/>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03" name="Google Shape;103;p4"/>
          <p:cNvSpPr/>
          <p:nvPr/>
        </p:nvSpPr>
        <p:spPr>
          <a:xfrm flipH="1">
            <a:off x="8423546" y="3087297"/>
            <a:ext cx="725708" cy="1448283"/>
          </a:xfrm>
          <a:custGeom>
            <a:avLst/>
            <a:gdLst/>
            <a:ahLst/>
            <a:cxnLst/>
            <a:rect l="l" t="t" r="r" b="b"/>
            <a:pathLst>
              <a:path w="25297" h="50476" extrusionOk="0">
                <a:moveTo>
                  <a:pt x="1" y="1"/>
                </a:moveTo>
                <a:lnTo>
                  <a:pt x="1" y="50475"/>
                </a:lnTo>
                <a:lnTo>
                  <a:pt x="2694" y="50358"/>
                </a:lnTo>
                <a:lnTo>
                  <a:pt x="5154" y="50007"/>
                </a:lnTo>
                <a:lnTo>
                  <a:pt x="7613" y="49304"/>
                </a:lnTo>
                <a:lnTo>
                  <a:pt x="9838" y="48484"/>
                </a:lnTo>
                <a:lnTo>
                  <a:pt x="12063" y="47430"/>
                </a:lnTo>
                <a:lnTo>
                  <a:pt x="14171" y="46142"/>
                </a:lnTo>
                <a:lnTo>
                  <a:pt x="16162" y="44737"/>
                </a:lnTo>
                <a:lnTo>
                  <a:pt x="17919" y="43097"/>
                </a:lnTo>
                <a:lnTo>
                  <a:pt x="19558" y="41341"/>
                </a:lnTo>
                <a:lnTo>
                  <a:pt x="20964" y="39350"/>
                </a:lnTo>
                <a:lnTo>
                  <a:pt x="22252" y="37242"/>
                </a:lnTo>
                <a:lnTo>
                  <a:pt x="23306" y="35017"/>
                </a:lnTo>
                <a:lnTo>
                  <a:pt x="24126" y="32792"/>
                </a:lnTo>
                <a:lnTo>
                  <a:pt x="24828" y="30332"/>
                </a:lnTo>
                <a:lnTo>
                  <a:pt x="25180" y="27873"/>
                </a:lnTo>
                <a:lnTo>
                  <a:pt x="25297" y="25296"/>
                </a:lnTo>
                <a:lnTo>
                  <a:pt x="25180" y="22720"/>
                </a:lnTo>
                <a:lnTo>
                  <a:pt x="24828" y="20144"/>
                </a:lnTo>
                <a:lnTo>
                  <a:pt x="24126" y="17801"/>
                </a:lnTo>
                <a:lnTo>
                  <a:pt x="23306" y="15459"/>
                </a:lnTo>
                <a:lnTo>
                  <a:pt x="22252" y="13234"/>
                </a:lnTo>
                <a:lnTo>
                  <a:pt x="20964" y="11126"/>
                </a:lnTo>
                <a:lnTo>
                  <a:pt x="19558" y="9252"/>
                </a:lnTo>
                <a:lnTo>
                  <a:pt x="17919" y="7379"/>
                </a:lnTo>
                <a:lnTo>
                  <a:pt x="16162" y="5739"/>
                </a:lnTo>
                <a:lnTo>
                  <a:pt x="14171" y="4334"/>
                </a:lnTo>
                <a:lnTo>
                  <a:pt x="12063" y="3046"/>
                </a:lnTo>
                <a:lnTo>
                  <a:pt x="9838" y="1992"/>
                </a:lnTo>
                <a:lnTo>
                  <a:pt x="7613" y="1172"/>
                </a:lnTo>
                <a:lnTo>
                  <a:pt x="5154" y="586"/>
                </a:lnTo>
                <a:lnTo>
                  <a:pt x="2694" y="118"/>
                </a:lnTo>
                <a:lnTo>
                  <a:pt x="1" y="1"/>
                </a:lnTo>
                <a:close/>
              </a:path>
            </a:pathLst>
          </a:custGeom>
          <a:gradFill>
            <a:gsLst>
              <a:gs pos="0">
                <a:schemeClr val="accent3"/>
              </a:gs>
              <a:gs pos="56000">
                <a:schemeClr val="accent1"/>
              </a:gs>
              <a:gs pos="100000">
                <a:schemeClr val="accent1"/>
              </a:gs>
            </a:gsLst>
            <a:lin ang="13500032" scaled="0"/>
          </a:gradFill>
          <a:ln>
            <a:noFill/>
          </a:ln>
          <a:effectLst>
            <a:outerShdw blurRad="485775" dist="76200" dir="7800000" algn="bl" rotWithShape="0">
              <a:schemeClr val="accent1">
                <a:alpha val="27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4" name="Google Shape;104;p4"/>
          <p:cNvSpPr/>
          <p:nvPr/>
        </p:nvSpPr>
        <p:spPr>
          <a:xfrm rot="-5400000">
            <a:off x="4618961" y="3068375"/>
            <a:ext cx="1486200" cy="1486200"/>
          </a:xfrm>
          <a:prstGeom prst="ellipse">
            <a:avLst/>
          </a:prstGeom>
          <a:gradFill>
            <a:gsLst>
              <a:gs pos="0">
                <a:schemeClr val="accent3"/>
              </a:gs>
              <a:gs pos="56000">
                <a:schemeClr val="accent1"/>
              </a:gs>
              <a:gs pos="100000">
                <a:schemeClr val="accent1"/>
              </a:gs>
            </a:gsLst>
            <a:lin ang="13500032" scaled="0"/>
          </a:gradFill>
          <a:ln>
            <a:noFill/>
          </a:ln>
          <a:effectLst>
            <a:outerShdw blurRad="328613" dist="28575" dir="2700000" algn="bl" rotWithShape="0">
              <a:schemeClr val="accent1">
                <a:alpha val="28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5" name="Google Shape;105;p4"/>
          <p:cNvSpPr/>
          <p:nvPr/>
        </p:nvSpPr>
        <p:spPr>
          <a:xfrm>
            <a:off x="6521248" y="3068375"/>
            <a:ext cx="1486200" cy="1486200"/>
          </a:xfrm>
          <a:prstGeom prst="ellipse">
            <a:avLst/>
          </a:prstGeom>
          <a:gradFill>
            <a:gsLst>
              <a:gs pos="0">
                <a:schemeClr val="accent3"/>
              </a:gs>
              <a:gs pos="35000">
                <a:schemeClr val="accent3"/>
              </a:gs>
              <a:gs pos="100000">
                <a:schemeClr val="accent1"/>
              </a:gs>
            </a:gsLst>
            <a:lin ang="8099331" scaled="0"/>
          </a:gradFill>
          <a:ln>
            <a:noFill/>
          </a:ln>
          <a:effectLst>
            <a:outerShdw blurRad="342900" dist="38100" dir="5400000" algn="bl" rotWithShape="0">
              <a:schemeClr val="accent3">
                <a:alpha val="30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06" name="Google Shape;106;p4"/>
          <p:cNvSpPr txBox="1">
            <a:spLocks noGrp="1"/>
          </p:cNvSpPr>
          <p:nvPr>
            <p:ph type="body" idx="1"/>
          </p:nvPr>
        </p:nvSpPr>
        <p:spPr>
          <a:xfrm>
            <a:off x="115025" y="908975"/>
            <a:ext cx="5369100" cy="2478000"/>
          </a:xfrm>
          <a:prstGeom prst="rect">
            <a:avLst/>
          </a:prstGeom>
        </p:spPr>
        <p:txBody>
          <a:bodyPr spcFirstLastPara="1" wrap="square" lIns="91425" tIns="0" rIns="91425" bIns="91425" anchor="t" anchorCtr="0">
            <a:noAutofit/>
          </a:bodyPr>
          <a:lstStyle>
            <a:lvl1pPr marL="457200" lvl="0" indent="-457200">
              <a:spcBef>
                <a:spcPts val="0"/>
              </a:spcBef>
              <a:spcAft>
                <a:spcPts val="0"/>
              </a:spcAft>
              <a:buClr>
                <a:schemeClr val="lt1"/>
              </a:buClr>
              <a:buSzPts val="3600"/>
              <a:buFont typeface="IBM Plex Sans"/>
              <a:buChar char="●"/>
              <a:defRPr sz="3600">
                <a:latin typeface="IBM Plex Sans"/>
                <a:ea typeface="IBM Plex Sans"/>
                <a:cs typeface="IBM Plex Sans"/>
                <a:sym typeface="IBM Plex Sans"/>
              </a:defRPr>
            </a:lvl1pPr>
            <a:lvl2pPr marL="914400" lvl="1"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2pPr>
            <a:lvl3pPr marL="1371600" lvl="2"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3pPr>
            <a:lvl4pPr marL="1828800" lvl="3"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4pPr>
            <a:lvl5pPr marL="2286000" lvl="4"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5pPr>
            <a:lvl6pPr marL="2743200" lvl="5"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6pPr>
            <a:lvl7pPr marL="3200400" lvl="6"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7pPr>
            <a:lvl8pPr marL="3657600" lvl="7" indent="-457200">
              <a:spcBef>
                <a:spcPts val="800"/>
              </a:spcBef>
              <a:spcAft>
                <a:spcPts val="0"/>
              </a:spcAft>
              <a:buClr>
                <a:schemeClr val="lt1"/>
              </a:buClr>
              <a:buSzPts val="3600"/>
              <a:buFont typeface="IBM Plex Sans"/>
              <a:buChar char="○"/>
              <a:defRPr sz="3600">
                <a:latin typeface="IBM Plex Sans"/>
                <a:ea typeface="IBM Plex Sans"/>
                <a:cs typeface="IBM Plex Sans"/>
                <a:sym typeface="IBM Plex Sans"/>
              </a:defRPr>
            </a:lvl8pPr>
            <a:lvl9pPr marL="4114800" lvl="8" indent="-457200">
              <a:spcBef>
                <a:spcPts val="800"/>
              </a:spcBef>
              <a:spcAft>
                <a:spcPts val="800"/>
              </a:spcAft>
              <a:buClr>
                <a:schemeClr val="lt1"/>
              </a:buClr>
              <a:buSzPts val="3600"/>
              <a:buFont typeface="IBM Plex Sans"/>
              <a:buChar char="■"/>
              <a:defRPr sz="3600">
                <a:latin typeface="IBM Plex Sans"/>
                <a:ea typeface="IBM Plex Sans"/>
                <a:cs typeface="IBM Plex Sans"/>
                <a:sym typeface="IBM Plex Sans"/>
              </a:defRPr>
            </a:lvl9pPr>
          </a:lstStyle>
          <a:p>
            <a:endParaRPr/>
          </a:p>
        </p:txBody>
      </p:sp>
      <p:sp>
        <p:nvSpPr>
          <p:cNvPr id="107" name="Google Shape;107;p4"/>
          <p:cNvSpPr txBox="1">
            <a:spLocks noGrp="1"/>
          </p:cNvSpPr>
          <p:nvPr>
            <p:ph type="title" idx="2"/>
          </p:nvPr>
        </p:nvSpPr>
        <p:spPr>
          <a:xfrm>
            <a:off x="115025" y="502775"/>
            <a:ext cx="4183800" cy="4062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1600">
                <a:solidFill>
                  <a:schemeClr val="accent3"/>
                </a:solidFill>
                <a:latin typeface="IBM Plex Sans Medium"/>
                <a:ea typeface="IBM Plex Sans Medium"/>
                <a:cs typeface="IBM Plex Sans Medium"/>
                <a:sym typeface="IBM Plex Sans Medium"/>
              </a:defRPr>
            </a:lvl1pPr>
            <a:lvl2pPr lvl="1">
              <a:lnSpc>
                <a:spcPct val="115000"/>
              </a:lnSpc>
              <a:spcBef>
                <a:spcPts val="0"/>
              </a:spcBef>
              <a:spcAft>
                <a:spcPts val="0"/>
              </a:spcAft>
              <a:buNone/>
              <a:defRPr sz="3600">
                <a:solidFill>
                  <a:schemeClr val="accent3"/>
                </a:solidFill>
              </a:defRPr>
            </a:lvl2pPr>
            <a:lvl3pPr lvl="2">
              <a:lnSpc>
                <a:spcPct val="115000"/>
              </a:lnSpc>
              <a:spcBef>
                <a:spcPts val="0"/>
              </a:spcBef>
              <a:spcAft>
                <a:spcPts val="0"/>
              </a:spcAft>
              <a:buNone/>
              <a:defRPr sz="3600">
                <a:solidFill>
                  <a:schemeClr val="accent3"/>
                </a:solidFill>
              </a:defRPr>
            </a:lvl3pPr>
            <a:lvl4pPr lvl="3">
              <a:lnSpc>
                <a:spcPct val="115000"/>
              </a:lnSpc>
              <a:spcBef>
                <a:spcPts val="0"/>
              </a:spcBef>
              <a:spcAft>
                <a:spcPts val="0"/>
              </a:spcAft>
              <a:buNone/>
              <a:defRPr sz="3600">
                <a:solidFill>
                  <a:schemeClr val="accent3"/>
                </a:solidFill>
              </a:defRPr>
            </a:lvl4pPr>
            <a:lvl5pPr lvl="4">
              <a:lnSpc>
                <a:spcPct val="115000"/>
              </a:lnSpc>
              <a:spcBef>
                <a:spcPts val="0"/>
              </a:spcBef>
              <a:spcAft>
                <a:spcPts val="0"/>
              </a:spcAft>
              <a:buNone/>
              <a:defRPr sz="3600">
                <a:solidFill>
                  <a:schemeClr val="accent3"/>
                </a:solidFill>
              </a:defRPr>
            </a:lvl5pPr>
            <a:lvl6pPr lvl="5">
              <a:lnSpc>
                <a:spcPct val="115000"/>
              </a:lnSpc>
              <a:spcBef>
                <a:spcPts val="0"/>
              </a:spcBef>
              <a:spcAft>
                <a:spcPts val="0"/>
              </a:spcAft>
              <a:buNone/>
              <a:defRPr sz="3600">
                <a:solidFill>
                  <a:schemeClr val="accent3"/>
                </a:solidFill>
              </a:defRPr>
            </a:lvl6pPr>
            <a:lvl7pPr lvl="6">
              <a:lnSpc>
                <a:spcPct val="115000"/>
              </a:lnSpc>
              <a:spcBef>
                <a:spcPts val="0"/>
              </a:spcBef>
              <a:spcAft>
                <a:spcPts val="0"/>
              </a:spcAft>
              <a:buNone/>
              <a:defRPr sz="3600">
                <a:solidFill>
                  <a:schemeClr val="accent3"/>
                </a:solidFill>
              </a:defRPr>
            </a:lvl7pPr>
            <a:lvl8pPr lvl="7">
              <a:lnSpc>
                <a:spcPct val="115000"/>
              </a:lnSpc>
              <a:spcBef>
                <a:spcPts val="0"/>
              </a:spcBef>
              <a:spcAft>
                <a:spcPts val="0"/>
              </a:spcAft>
              <a:buNone/>
              <a:defRPr sz="3600">
                <a:solidFill>
                  <a:schemeClr val="accent3"/>
                </a:solidFill>
              </a:defRPr>
            </a:lvl8pPr>
            <a:lvl9pPr lvl="8">
              <a:lnSpc>
                <a:spcPct val="115000"/>
              </a:lnSpc>
              <a:spcBef>
                <a:spcPts val="0"/>
              </a:spcBef>
              <a:spcAft>
                <a:spcPts val="0"/>
              </a:spcAft>
              <a:buNone/>
              <a:defRPr sz="3600">
                <a:solidFill>
                  <a:schemeClr val="accent3"/>
                </a:solidFill>
              </a:defRPr>
            </a:lvl9pPr>
          </a:lstStyle>
          <a:p>
            <a:endParaRPr/>
          </a:p>
        </p:txBody>
      </p:sp>
      <p:sp>
        <p:nvSpPr>
          <p:cNvPr id="108" name="Google Shape;108;p4"/>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787"/>
        <p:cNvGrpSpPr/>
        <p:nvPr/>
      </p:nvGrpSpPr>
      <p:grpSpPr>
        <a:xfrm>
          <a:off x="0" y="0"/>
          <a:ext cx="0" cy="0"/>
          <a:chOff x="0" y="0"/>
          <a:chExt cx="0" cy="0"/>
        </a:xfrm>
      </p:grpSpPr>
      <p:sp>
        <p:nvSpPr>
          <p:cNvPr id="788" name="Google Shape;788;p3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789" name="Google Shape;789;p3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790"/>
        <p:cNvGrpSpPr/>
        <p:nvPr/>
      </p:nvGrpSpPr>
      <p:grpSpPr>
        <a:xfrm>
          <a:off x="0" y="0"/>
          <a:ext cx="0" cy="0"/>
          <a:chOff x="0" y="0"/>
          <a:chExt cx="0" cy="0"/>
        </a:xfrm>
      </p:grpSpPr>
      <p:sp>
        <p:nvSpPr>
          <p:cNvPr id="791" name="Google Shape;791;p3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body">
  <p:cSld name="Title and body">
    <p:spTree>
      <p:nvGrpSpPr>
        <p:cNvPr id="1" name="Shape 792"/>
        <p:cNvGrpSpPr/>
        <p:nvPr/>
      </p:nvGrpSpPr>
      <p:grpSpPr>
        <a:xfrm>
          <a:off x="0" y="0"/>
          <a:ext cx="0" cy="0"/>
          <a:chOff x="0" y="0"/>
          <a:chExt cx="0" cy="0"/>
        </a:xfrm>
      </p:grpSpPr>
      <p:sp>
        <p:nvSpPr>
          <p:cNvPr id="793" name="Google Shape;793;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94" name="Google Shape;794;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p:cSld name="Title and two columns">
    <p:spTree>
      <p:nvGrpSpPr>
        <p:cNvPr id="1" name="Shape 795"/>
        <p:cNvGrpSpPr/>
        <p:nvPr/>
      </p:nvGrpSpPr>
      <p:grpSpPr>
        <a:xfrm>
          <a:off x="0" y="0"/>
          <a:ext cx="0" cy="0"/>
          <a:chOff x="0" y="0"/>
          <a:chExt cx="0" cy="0"/>
        </a:xfrm>
      </p:grpSpPr>
      <p:sp>
        <p:nvSpPr>
          <p:cNvPr id="796" name="Google Shape;796;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97" name="Google Shape;797;p3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798" name="Google Shape;798;p3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799"/>
        <p:cNvGrpSpPr/>
        <p:nvPr/>
      </p:nvGrpSpPr>
      <p:grpSpPr>
        <a:xfrm>
          <a:off x="0" y="0"/>
          <a:ext cx="0" cy="0"/>
          <a:chOff x="0" y="0"/>
          <a:chExt cx="0" cy="0"/>
        </a:xfrm>
      </p:grpSpPr>
      <p:sp>
        <p:nvSpPr>
          <p:cNvPr id="800" name="Google Shape;80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01"/>
        <p:cNvGrpSpPr/>
        <p:nvPr/>
      </p:nvGrpSpPr>
      <p:grpSpPr>
        <a:xfrm>
          <a:off x="0" y="0"/>
          <a:ext cx="0" cy="0"/>
          <a:chOff x="0" y="0"/>
          <a:chExt cx="0" cy="0"/>
        </a:xfrm>
      </p:grpSpPr>
      <p:sp>
        <p:nvSpPr>
          <p:cNvPr id="802" name="Google Shape;802;p36"/>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803" name="Google Shape;803;p36"/>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804"/>
        <p:cNvGrpSpPr/>
        <p:nvPr/>
      </p:nvGrpSpPr>
      <p:grpSpPr>
        <a:xfrm>
          <a:off x="0" y="0"/>
          <a:ext cx="0" cy="0"/>
          <a:chOff x="0" y="0"/>
          <a:chExt cx="0" cy="0"/>
        </a:xfrm>
      </p:grpSpPr>
      <p:sp>
        <p:nvSpPr>
          <p:cNvPr id="805" name="Google Shape;805;p3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06"/>
        <p:cNvGrpSpPr/>
        <p:nvPr/>
      </p:nvGrpSpPr>
      <p:grpSpPr>
        <a:xfrm>
          <a:off x="0" y="0"/>
          <a:ext cx="0" cy="0"/>
          <a:chOff x="0" y="0"/>
          <a:chExt cx="0" cy="0"/>
        </a:xfrm>
      </p:grpSpPr>
      <p:sp>
        <p:nvSpPr>
          <p:cNvPr id="807" name="Google Shape;807;p3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08" name="Google Shape;808;p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a:endParaRPr/>
          </a:p>
        </p:txBody>
      </p:sp>
      <p:sp>
        <p:nvSpPr>
          <p:cNvPr id="809" name="Google Shape;809;p3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10"/>
        <p:cNvGrpSpPr/>
        <p:nvPr/>
      </p:nvGrpSpPr>
      <p:grpSpPr>
        <a:xfrm>
          <a:off x="0" y="0"/>
          <a:ext cx="0" cy="0"/>
          <a:chOff x="0" y="0"/>
          <a:chExt cx="0" cy="0"/>
        </a:xfrm>
      </p:grpSpPr>
      <p:sp>
        <p:nvSpPr>
          <p:cNvPr id="811" name="Google Shape;811;p3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spcBef>
                <a:spcPts val="0"/>
              </a:spcBef>
              <a:spcAft>
                <a:spcPts val="0"/>
              </a:spcAft>
              <a:buSzPts val="1200"/>
              <a:buNone/>
              <a:defRPr/>
            </a:lvl1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1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 Alt 1">
  <p:cSld name="BLANK_1_1_1">
    <p:spTree>
      <p:nvGrpSpPr>
        <p:cNvPr id="1" name="Shape 109"/>
        <p:cNvGrpSpPr/>
        <p:nvPr/>
      </p:nvGrpSpPr>
      <p:grpSpPr>
        <a:xfrm>
          <a:off x="0" y="0"/>
          <a:ext cx="0" cy="0"/>
          <a:chOff x="0" y="0"/>
          <a:chExt cx="0" cy="0"/>
        </a:xfrm>
      </p:grpSpPr>
      <p:grpSp>
        <p:nvGrpSpPr>
          <p:cNvPr id="110" name="Google Shape;110;p5"/>
          <p:cNvGrpSpPr/>
          <p:nvPr/>
        </p:nvGrpSpPr>
        <p:grpSpPr>
          <a:xfrm>
            <a:off x="228600" y="2793625"/>
            <a:ext cx="2221200" cy="1481050"/>
            <a:chOff x="312900" y="2793625"/>
            <a:chExt cx="2221200" cy="1481050"/>
          </a:xfrm>
        </p:grpSpPr>
        <p:grpSp>
          <p:nvGrpSpPr>
            <p:cNvPr id="111" name="Google Shape;111;p5"/>
            <p:cNvGrpSpPr/>
            <p:nvPr/>
          </p:nvGrpSpPr>
          <p:grpSpPr>
            <a:xfrm>
              <a:off x="312900" y="2793625"/>
              <a:ext cx="1851000" cy="1481050"/>
              <a:chOff x="461225" y="3249175"/>
              <a:chExt cx="1851000" cy="1481050"/>
            </a:xfrm>
          </p:grpSpPr>
          <p:grpSp>
            <p:nvGrpSpPr>
              <p:cNvPr id="112" name="Google Shape;112;p5"/>
              <p:cNvGrpSpPr/>
              <p:nvPr/>
            </p:nvGrpSpPr>
            <p:grpSpPr>
              <a:xfrm>
                <a:off x="461225" y="3249175"/>
                <a:ext cx="1851000" cy="370200"/>
                <a:chOff x="461225" y="3249175"/>
                <a:chExt cx="1851000" cy="370200"/>
              </a:xfrm>
            </p:grpSpPr>
            <p:sp>
              <p:nvSpPr>
                <p:cNvPr id="113" name="Google Shape;113;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4" name="Google Shape;114;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5" name="Google Shape;115;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6" name="Google Shape;116;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17" name="Google Shape;117;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18" name="Google Shape;118;p5"/>
              <p:cNvGrpSpPr/>
              <p:nvPr/>
            </p:nvGrpSpPr>
            <p:grpSpPr>
              <a:xfrm>
                <a:off x="461225" y="3619500"/>
                <a:ext cx="1851000" cy="370200"/>
                <a:chOff x="461225" y="3249175"/>
                <a:chExt cx="1851000" cy="370200"/>
              </a:xfrm>
            </p:grpSpPr>
            <p:sp>
              <p:nvSpPr>
                <p:cNvPr id="119" name="Google Shape;119;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0" name="Google Shape;120;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1" name="Google Shape;121;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2" name="Google Shape;122;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3" name="Google Shape;123;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24" name="Google Shape;124;p5"/>
              <p:cNvGrpSpPr/>
              <p:nvPr/>
            </p:nvGrpSpPr>
            <p:grpSpPr>
              <a:xfrm>
                <a:off x="461225" y="3989700"/>
                <a:ext cx="1851000" cy="370200"/>
                <a:chOff x="461225" y="3249175"/>
                <a:chExt cx="1851000" cy="370200"/>
              </a:xfrm>
            </p:grpSpPr>
            <p:sp>
              <p:nvSpPr>
                <p:cNvPr id="125" name="Google Shape;125;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6" name="Google Shape;126;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7" name="Google Shape;127;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8" name="Google Shape;128;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29" name="Google Shape;129;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30" name="Google Shape;130;p5"/>
              <p:cNvGrpSpPr/>
              <p:nvPr/>
            </p:nvGrpSpPr>
            <p:grpSpPr>
              <a:xfrm>
                <a:off x="461225" y="4360025"/>
                <a:ext cx="1851000" cy="370200"/>
                <a:chOff x="461225" y="3249175"/>
                <a:chExt cx="1851000" cy="370200"/>
              </a:xfrm>
            </p:grpSpPr>
            <p:sp>
              <p:nvSpPr>
                <p:cNvPr id="131" name="Google Shape;131;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2" name="Google Shape;132;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3" name="Google Shape;133;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4" name="Google Shape;134;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35" name="Google Shape;135;p5"/>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136" name="Google Shape;136;p5"/>
            <p:cNvSpPr/>
            <p:nvPr/>
          </p:nvSpPr>
          <p:spPr>
            <a:xfrm>
              <a:off x="2163900" y="279362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37" name="Google Shape;137;p5"/>
          <p:cNvGrpSpPr/>
          <p:nvPr/>
        </p:nvGrpSpPr>
        <p:grpSpPr>
          <a:xfrm>
            <a:off x="7663200" y="-725"/>
            <a:ext cx="1480800" cy="1396025"/>
            <a:chOff x="461225" y="3334200"/>
            <a:chExt cx="1480800" cy="1396025"/>
          </a:xfrm>
        </p:grpSpPr>
        <p:grpSp>
          <p:nvGrpSpPr>
            <p:cNvPr id="138" name="Google Shape;138;p5"/>
            <p:cNvGrpSpPr/>
            <p:nvPr/>
          </p:nvGrpSpPr>
          <p:grpSpPr>
            <a:xfrm>
              <a:off x="461225" y="3334200"/>
              <a:ext cx="1480800" cy="285300"/>
              <a:chOff x="461225" y="3334200"/>
              <a:chExt cx="1480800" cy="285300"/>
            </a:xfrm>
          </p:grpSpPr>
          <p:sp>
            <p:nvSpPr>
              <p:cNvPr id="139" name="Google Shape;139;p5"/>
              <p:cNvSpPr/>
              <p:nvPr/>
            </p:nvSpPr>
            <p:spPr>
              <a:xfrm>
                <a:off x="4612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0" name="Google Shape;140;p5"/>
              <p:cNvSpPr/>
              <p:nvPr/>
            </p:nvSpPr>
            <p:spPr>
              <a:xfrm>
                <a:off x="8314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1" name="Google Shape;141;p5"/>
              <p:cNvSpPr/>
              <p:nvPr/>
            </p:nvSpPr>
            <p:spPr>
              <a:xfrm>
                <a:off x="12016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2" name="Google Shape;142;p5"/>
              <p:cNvSpPr/>
              <p:nvPr/>
            </p:nvSpPr>
            <p:spPr>
              <a:xfrm>
                <a:off x="1571825" y="3334200"/>
                <a:ext cx="370200" cy="2853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43" name="Google Shape;143;p5"/>
            <p:cNvGrpSpPr/>
            <p:nvPr/>
          </p:nvGrpSpPr>
          <p:grpSpPr>
            <a:xfrm>
              <a:off x="461225" y="3619500"/>
              <a:ext cx="1480800" cy="370200"/>
              <a:chOff x="461225" y="3249175"/>
              <a:chExt cx="1480800" cy="370200"/>
            </a:xfrm>
          </p:grpSpPr>
          <p:sp>
            <p:nvSpPr>
              <p:cNvPr id="144" name="Google Shape;144;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5" name="Google Shape;145;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6" name="Google Shape;146;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47" name="Google Shape;147;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48" name="Google Shape;148;p5"/>
            <p:cNvGrpSpPr/>
            <p:nvPr/>
          </p:nvGrpSpPr>
          <p:grpSpPr>
            <a:xfrm>
              <a:off x="461225" y="3989700"/>
              <a:ext cx="1480800" cy="370200"/>
              <a:chOff x="461225" y="3249175"/>
              <a:chExt cx="1480800" cy="370200"/>
            </a:xfrm>
          </p:grpSpPr>
          <p:sp>
            <p:nvSpPr>
              <p:cNvPr id="149" name="Google Shape;149;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0" name="Google Shape;150;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1" name="Google Shape;151;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2" name="Google Shape;152;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153" name="Google Shape;153;p5"/>
            <p:cNvGrpSpPr/>
            <p:nvPr/>
          </p:nvGrpSpPr>
          <p:grpSpPr>
            <a:xfrm>
              <a:off x="461225" y="4360025"/>
              <a:ext cx="1480800" cy="370200"/>
              <a:chOff x="461225" y="3249175"/>
              <a:chExt cx="1480800" cy="370200"/>
            </a:xfrm>
          </p:grpSpPr>
          <p:sp>
            <p:nvSpPr>
              <p:cNvPr id="154" name="Google Shape;154;p5"/>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5" name="Google Shape;155;p5"/>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6" name="Google Shape;156;p5"/>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57" name="Google Shape;157;p5"/>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grpSp>
        <p:nvGrpSpPr>
          <p:cNvPr id="158" name="Google Shape;158;p5"/>
          <p:cNvGrpSpPr/>
          <p:nvPr/>
        </p:nvGrpSpPr>
        <p:grpSpPr>
          <a:xfrm>
            <a:off x="1843925" y="-725"/>
            <a:ext cx="7300075" cy="5144088"/>
            <a:chOff x="1870575" y="-635"/>
            <a:chExt cx="7300075" cy="5174097"/>
          </a:xfrm>
        </p:grpSpPr>
        <p:sp>
          <p:nvSpPr>
            <p:cNvPr id="159" name="Google Shape;159;p5"/>
            <p:cNvSpPr/>
            <p:nvPr/>
          </p:nvSpPr>
          <p:spPr>
            <a:xfrm>
              <a:off x="1870575" y="-635"/>
              <a:ext cx="7300075" cy="4989625"/>
            </a:xfrm>
            <a:custGeom>
              <a:avLst/>
              <a:gdLst/>
              <a:ahLst/>
              <a:cxnLst/>
              <a:rect l="l" t="t" r="r" b="b"/>
              <a:pathLst>
                <a:path w="292003" h="199585" extrusionOk="0">
                  <a:moveTo>
                    <a:pt x="76429" y="0"/>
                  </a:moveTo>
                  <a:lnTo>
                    <a:pt x="0" y="163603"/>
                  </a:lnTo>
                  <a:lnTo>
                    <a:pt x="250486" y="199585"/>
                  </a:lnTo>
                  <a:lnTo>
                    <a:pt x="292003" y="107785"/>
                  </a:lnTo>
                  <a:lnTo>
                    <a:pt x="292003" y="52891"/>
                  </a:lnTo>
                  <a:lnTo>
                    <a:pt x="234162" y="0"/>
                  </a:lnTo>
                  <a:close/>
                </a:path>
              </a:pathLst>
            </a:custGeom>
            <a:gradFill>
              <a:gsLst>
                <a:gs pos="0">
                  <a:schemeClr val="accent3"/>
                </a:gs>
                <a:gs pos="77000">
                  <a:schemeClr val="accent1"/>
                </a:gs>
                <a:gs pos="100000">
                  <a:schemeClr val="accent1"/>
                </a:gs>
              </a:gsLst>
              <a:lin ang="8099331" scaled="0"/>
            </a:gradFill>
            <a:ln>
              <a:noFill/>
            </a:ln>
          </p:spPr>
        </p:sp>
        <p:sp>
          <p:nvSpPr>
            <p:cNvPr id="160" name="Google Shape;160;p5"/>
            <p:cNvSpPr/>
            <p:nvPr/>
          </p:nvSpPr>
          <p:spPr>
            <a:xfrm>
              <a:off x="1870575" y="4089437"/>
              <a:ext cx="6285225" cy="1084025"/>
            </a:xfrm>
            <a:custGeom>
              <a:avLst/>
              <a:gdLst/>
              <a:ahLst/>
              <a:cxnLst/>
              <a:rect l="l" t="t" r="r" b="b"/>
              <a:pathLst>
                <a:path w="251409" h="43361" extrusionOk="0">
                  <a:moveTo>
                    <a:pt x="0" y="0"/>
                  </a:moveTo>
                  <a:lnTo>
                    <a:pt x="6458" y="43361"/>
                  </a:lnTo>
                  <a:lnTo>
                    <a:pt x="251409" y="43361"/>
                  </a:lnTo>
                  <a:lnTo>
                    <a:pt x="250494" y="35931"/>
                  </a:lnTo>
                  <a:close/>
                </a:path>
              </a:pathLst>
            </a:custGeom>
            <a:solidFill>
              <a:schemeClr val="accent5"/>
            </a:solidFill>
            <a:ln>
              <a:noFill/>
            </a:ln>
          </p:spPr>
        </p:sp>
      </p:grpSp>
      <p:sp>
        <p:nvSpPr>
          <p:cNvPr id="161" name="Google Shape;161;p5"/>
          <p:cNvSpPr txBox="1">
            <a:spLocks noGrp="1"/>
          </p:cNvSpPr>
          <p:nvPr>
            <p:ph type="body" idx="1"/>
          </p:nvPr>
        </p:nvSpPr>
        <p:spPr>
          <a:xfrm>
            <a:off x="4631450" y="2170025"/>
            <a:ext cx="2896200" cy="1887600"/>
          </a:xfrm>
          <a:prstGeom prst="rect">
            <a:avLst/>
          </a:prstGeom>
        </p:spPr>
        <p:txBody>
          <a:bodyPr spcFirstLastPara="1" wrap="square" lIns="91425" tIns="91425" rIns="91425" bIns="91425" anchor="t" anchorCtr="0">
            <a:noAutofit/>
          </a:bodyPr>
          <a:lstStyle>
            <a:lvl1pPr marL="457200" lvl="0" indent="-292100">
              <a:lnSpc>
                <a:spcPct val="115000"/>
              </a:lnSpc>
              <a:spcBef>
                <a:spcPts val="0"/>
              </a:spcBef>
              <a:spcAft>
                <a:spcPts val="0"/>
              </a:spcAft>
              <a:buClr>
                <a:schemeClr val="lt1"/>
              </a:buClr>
              <a:buSzPts val="1000"/>
              <a:buFont typeface="Sora"/>
              <a:buChar char="●"/>
              <a:defRPr sz="1000"/>
            </a:lvl1pPr>
            <a:lvl2pPr marL="914400" lvl="1" indent="-292100">
              <a:lnSpc>
                <a:spcPct val="115000"/>
              </a:lnSpc>
              <a:spcBef>
                <a:spcPts val="800"/>
              </a:spcBef>
              <a:spcAft>
                <a:spcPts val="0"/>
              </a:spcAft>
              <a:buClr>
                <a:schemeClr val="lt1"/>
              </a:buClr>
              <a:buSzPts val="1000"/>
              <a:buFont typeface="Sora"/>
              <a:buChar char="○"/>
              <a:defRPr sz="1000"/>
            </a:lvl2pPr>
            <a:lvl3pPr marL="1371600" lvl="2" indent="-228600">
              <a:lnSpc>
                <a:spcPct val="115000"/>
              </a:lnSpc>
              <a:spcBef>
                <a:spcPts val="800"/>
              </a:spcBef>
              <a:spcAft>
                <a:spcPts val="0"/>
              </a:spcAft>
              <a:buNone/>
              <a:defRPr sz="1000"/>
            </a:lvl3pPr>
            <a:lvl4pPr marL="1828800" lvl="3" indent="-292100">
              <a:lnSpc>
                <a:spcPct val="115000"/>
              </a:lnSpc>
              <a:spcBef>
                <a:spcPts val="0"/>
              </a:spcBef>
              <a:spcAft>
                <a:spcPts val="0"/>
              </a:spcAft>
              <a:buClr>
                <a:schemeClr val="lt1"/>
              </a:buClr>
              <a:buSzPts val="1000"/>
              <a:buFont typeface="Sora"/>
              <a:buChar char="●"/>
              <a:defRPr sz="1000"/>
            </a:lvl4pPr>
            <a:lvl5pPr marL="2286000" lvl="4" indent="-292100">
              <a:lnSpc>
                <a:spcPct val="115000"/>
              </a:lnSpc>
              <a:spcBef>
                <a:spcPts val="800"/>
              </a:spcBef>
              <a:spcAft>
                <a:spcPts val="0"/>
              </a:spcAft>
              <a:buClr>
                <a:schemeClr val="lt1"/>
              </a:buClr>
              <a:buSzPts val="1000"/>
              <a:buFont typeface="Sora"/>
              <a:buChar char="○"/>
              <a:defRPr sz="1000"/>
            </a:lvl5pPr>
            <a:lvl6pPr marL="2743200" lvl="5" indent="-292100">
              <a:lnSpc>
                <a:spcPct val="115000"/>
              </a:lnSpc>
              <a:spcBef>
                <a:spcPts val="800"/>
              </a:spcBef>
              <a:spcAft>
                <a:spcPts val="0"/>
              </a:spcAft>
              <a:buClr>
                <a:schemeClr val="lt1"/>
              </a:buClr>
              <a:buSzPts val="1000"/>
              <a:buFont typeface="Sora"/>
              <a:buChar char="■"/>
              <a:defRPr sz="1000"/>
            </a:lvl6pPr>
            <a:lvl7pPr marL="3200400" lvl="6" indent="-292100">
              <a:lnSpc>
                <a:spcPct val="115000"/>
              </a:lnSpc>
              <a:spcBef>
                <a:spcPts val="800"/>
              </a:spcBef>
              <a:spcAft>
                <a:spcPts val="0"/>
              </a:spcAft>
              <a:buClr>
                <a:schemeClr val="lt1"/>
              </a:buClr>
              <a:buSzPts val="1000"/>
              <a:buFont typeface="Sora"/>
              <a:buChar char="●"/>
              <a:defRPr sz="1000"/>
            </a:lvl7pPr>
            <a:lvl8pPr marL="3657600" lvl="7" indent="-292100">
              <a:lnSpc>
                <a:spcPct val="115000"/>
              </a:lnSpc>
              <a:spcBef>
                <a:spcPts val="800"/>
              </a:spcBef>
              <a:spcAft>
                <a:spcPts val="0"/>
              </a:spcAft>
              <a:buClr>
                <a:schemeClr val="lt1"/>
              </a:buClr>
              <a:buSzPts val="1000"/>
              <a:buFont typeface="Sora"/>
              <a:buChar char="○"/>
              <a:defRPr sz="1000"/>
            </a:lvl8pPr>
            <a:lvl9pPr marL="4114800" lvl="8" indent="-228600">
              <a:lnSpc>
                <a:spcPct val="115000"/>
              </a:lnSpc>
              <a:spcBef>
                <a:spcPts val="800"/>
              </a:spcBef>
              <a:spcAft>
                <a:spcPts val="0"/>
              </a:spcAft>
              <a:buNone/>
              <a:defRPr sz="1000"/>
            </a:lvl9pPr>
          </a:lstStyle>
          <a:p>
            <a:endParaRPr/>
          </a:p>
        </p:txBody>
      </p:sp>
      <p:sp>
        <p:nvSpPr>
          <p:cNvPr id="162" name="Google Shape;162;p5"/>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63" name="Google Shape;163;p5"/>
          <p:cNvSpPr txBox="1">
            <a:spLocks noGrp="1"/>
          </p:cNvSpPr>
          <p:nvPr>
            <p:ph type="body" idx="2"/>
          </p:nvPr>
        </p:nvSpPr>
        <p:spPr>
          <a:xfrm>
            <a:off x="4631450" y="827575"/>
            <a:ext cx="2896200" cy="12003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Font typeface="Sora"/>
              <a:buChar char="●"/>
              <a:defRPr sz="1000"/>
            </a:lvl1pPr>
            <a:lvl2pPr marL="914400" lvl="1" indent="-292100">
              <a:spcBef>
                <a:spcPts val="800"/>
              </a:spcBef>
              <a:spcAft>
                <a:spcPts val="0"/>
              </a:spcAft>
              <a:buSzPts val="1000"/>
              <a:buFont typeface="Sora"/>
              <a:buChar char="○"/>
              <a:defRPr sz="1000"/>
            </a:lvl2pPr>
            <a:lvl3pPr marL="1371600" lvl="2" indent="-292100">
              <a:spcBef>
                <a:spcPts val="800"/>
              </a:spcBef>
              <a:spcAft>
                <a:spcPts val="0"/>
              </a:spcAft>
              <a:buSzPts val="1000"/>
              <a:buFont typeface="Sora"/>
              <a:buChar char="■"/>
              <a:defRPr sz="1000"/>
            </a:lvl3pPr>
            <a:lvl4pPr marL="1828800" lvl="3" indent="-292100">
              <a:spcBef>
                <a:spcPts val="800"/>
              </a:spcBef>
              <a:spcAft>
                <a:spcPts val="0"/>
              </a:spcAft>
              <a:buSzPts val="1000"/>
              <a:buFont typeface="Sora"/>
              <a:buChar char="●"/>
              <a:defRPr sz="1000"/>
            </a:lvl4pPr>
            <a:lvl5pPr marL="2286000" lvl="4" indent="-292100">
              <a:spcBef>
                <a:spcPts val="800"/>
              </a:spcBef>
              <a:spcAft>
                <a:spcPts val="0"/>
              </a:spcAft>
              <a:buSzPts val="1000"/>
              <a:buFont typeface="Sora"/>
              <a:buChar char="○"/>
              <a:defRPr sz="1000"/>
            </a:lvl5pPr>
            <a:lvl6pPr marL="2743200" lvl="5" indent="-292100">
              <a:spcBef>
                <a:spcPts val="800"/>
              </a:spcBef>
              <a:spcAft>
                <a:spcPts val="0"/>
              </a:spcAft>
              <a:buSzPts val="1000"/>
              <a:buFont typeface="Sora"/>
              <a:buChar char="■"/>
              <a:defRPr sz="1000"/>
            </a:lvl6pPr>
            <a:lvl7pPr marL="3200400" lvl="6" indent="-292100">
              <a:spcBef>
                <a:spcPts val="800"/>
              </a:spcBef>
              <a:spcAft>
                <a:spcPts val="0"/>
              </a:spcAft>
              <a:buSzPts val="1000"/>
              <a:buFont typeface="Sora"/>
              <a:buChar char="●"/>
              <a:defRPr sz="1000"/>
            </a:lvl7pPr>
            <a:lvl8pPr marL="3657600" lvl="7" indent="-292100">
              <a:spcBef>
                <a:spcPts val="800"/>
              </a:spcBef>
              <a:spcAft>
                <a:spcPts val="0"/>
              </a:spcAft>
              <a:buSzPts val="1000"/>
              <a:buFont typeface="Sora"/>
              <a:buChar char="○"/>
              <a:defRPr sz="1000"/>
            </a:lvl8pPr>
            <a:lvl9pPr marL="4114800" lvl="8" indent="-292100">
              <a:spcBef>
                <a:spcPts val="800"/>
              </a:spcBef>
              <a:spcAft>
                <a:spcPts val="800"/>
              </a:spcAft>
              <a:buSzPts val="1000"/>
              <a:buFont typeface="Sora"/>
              <a:buChar char="■"/>
              <a:defRPr sz="1000"/>
            </a:lvl9pPr>
          </a:lstStyle>
          <a:p>
            <a:endParaRPr/>
          </a:p>
        </p:txBody>
      </p:sp>
      <p:sp>
        <p:nvSpPr>
          <p:cNvPr id="164" name="Google Shape;164;p5"/>
          <p:cNvSpPr txBox="1">
            <a:spLocks noGrp="1"/>
          </p:cNvSpPr>
          <p:nvPr>
            <p:ph type="title" idx="3"/>
          </p:nvPr>
        </p:nvSpPr>
        <p:spPr>
          <a:xfrm>
            <a:off x="115025" y="502775"/>
            <a:ext cx="3905400" cy="5877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165" name="Google Shape;165;p5"/>
          <p:cNvSpPr txBox="1">
            <a:spLocks noGrp="1"/>
          </p:cNvSpPr>
          <p:nvPr>
            <p:ph type="title" idx="4"/>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813"/>
        <p:cNvGrpSpPr/>
        <p:nvPr/>
      </p:nvGrpSpPr>
      <p:grpSpPr>
        <a:xfrm>
          <a:off x="0" y="0"/>
          <a:ext cx="0" cy="0"/>
          <a:chOff x="0" y="0"/>
          <a:chExt cx="0" cy="0"/>
        </a:xfrm>
      </p:grpSpPr>
      <p:sp>
        <p:nvSpPr>
          <p:cNvPr id="814" name="Google Shape;814;p41"/>
          <p:cNvSpPr txBox="1">
            <a:spLocks noGrp="1"/>
          </p:cNvSpPr>
          <p:nvPr>
            <p:ph type="title"/>
          </p:nvPr>
        </p:nvSpPr>
        <p:spPr>
          <a:xfrm>
            <a:off x="677325" y="1832775"/>
            <a:ext cx="3217200" cy="14841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15" name="Google Shape;815;p41"/>
          <p:cNvSpPr txBox="1">
            <a:spLocks noGrp="1"/>
          </p:cNvSpPr>
          <p:nvPr>
            <p:ph type="subTitle" idx="1"/>
          </p:nvPr>
        </p:nvSpPr>
        <p:spPr>
          <a:xfrm>
            <a:off x="4406650" y="39375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6" name="Google Shape;816;p41"/>
          <p:cNvSpPr txBox="1">
            <a:spLocks noGrp="1"/>
          </p:cNvSpPr>
          <p:nvPr>
            <p:ph type="subTitle" idx="2"/>
          </p:nvPr>
        </p:nvSpPr>
        <p:spPr>
          <a:xfrm>
            <a:off x="4406650" y="115170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7" name="Google Shape;817;p41"/>
          <p:cNvSpPr txBox="1">
            <a:spLocks noGrp="1"/>
          </p:cNvSpPr>
          <p:nvPr>
            <p:ph type="subTitle" idx="3"/>
          </p:nvPr>
        </p:nvSpPr>
        <p:spPr>
          <a:xfrm>
            <a:off x="4406650" y="342557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8" name="Google Shape;818;p41"/>
          <p:cNvSpPr txBox="1">
            <a:spLocks noGrp="1"/>
          </p:cNvSpPr>
          <p:nvPr>
            <p:ph type="subTitle" idx="4"/>
          </p:nvPr>
        </p:nvSpPr>
        <p:spPr>
          <a:xfrm>
            <a:off x="4406650" y="190966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9" name="Google Shape;819;p41"/>
          <p:cNvSpPr txBox="1">
            <a:spLocks noGrp="1"/>
          </p:cNvSpPr>
          <p:nvPr>
            <p:ph type="subTitle" idx="5"/>
          </p:nvPr>
        </p:nvSpPr>
        <p:spPr>
          <a:xfrm>
            <a:off x="4406650" y="418352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20" name="Google Shape;820;p41"/>
          <p:cNvSpPr txBox="1">
            <a:spLocks noGrp="1"/>
          </p:cNvSpPr>
          <p:nvPr>
            <p:ph type="subTitle" idx="6"/>
          </p:nvPr>
        </p:nvSpPr>
        <p:spPr>
          <a:xfrm>
            <a:off x="4406650" y="266761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body and image">
  <p:cSld name="Title, body and image">
    <p:spTree>
      <p:nvGrpSpPr>
        <p:cNvPr id="1" name="Shape 821"/>
        <p:cNvGrpSpPr/>
        <p:nvPr/>
      </p:nvGrpSpPr>
      <p:grpSpPr>
        <a:xfrm>
          <a:off x="0" y="0"/>
          <a:ext cx="0" cy="0"/>
          <a:chOff x="0" y="0"/>
          <a:chExt cx="0" cy="0"/>
        </a:xfrm>
      </p:grpSpPr>
      <p:sp>
        <p:nvSpPr>
          <p:cNvPr id="822" name="Google Shape;822;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23" name="Google Shape;823;p42"/>
          <p:cNvSpPr txBox="1">
            <a:spLocks noGrp="1"/>
          </p:cNvSpPr>
          <p:nvPr>
            <p:ph type="body" idx="1"/>
          </p:nvPr>
        </p:nvSpPr>
        <p:spPr>
          <a:xfrm>
            <a:off x="311700" y="1152475"/>
            <a:ext cx="4473900" cy="3416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24" name="Google Shape;824;p42"/>
          <p:cNvSpPr>
            <a:spLocks noGrp="1"/>
          </p:cNvSpPr>
          <p:nvPr>
            <p:ph type="pic" idx="2"/>
          </p:nvPr>
        </p:nvSpPr>
        <p:spPr>
          <a:xfrm>
            <a:off x="4992024" y="1152775"/>
            <a:ext cx="3840300" cy="34164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 big ideas">
  <p:cSld name="Two big ideas">
    <p:spTree>
      <p:nvGrpSpPr>
        <p:cNvPr id="1" name="Shape 825"/>
        <p:cNvGrpSpPr/>
        <p:nvPr/>
      </p:nvGrpSpPr>
      <p:grpSpPr>
        <a:xfrm>
          <a:off x="0" y="0"/>
          <a:ext cx="0" cy="0"/>
          <a:chOff x="0" y="0"/>
          <a:chExt cx="0" cy="0"/>
        </a:xfrm>
      </p:grpSpPr>
      <p:sp>
        <p:nvSpPr>
          <p:cNvPr id="826" name="Google Shape;826;p43"/>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27" name="Google Shape;827;p43"/>
          <p:cNvSpPr txBox="1">
            <a:spLocks noGrp="1"/>
          </p:cNvSpPr>
          <p:nvPr>
            <p:ph type="body" idx="1"/>
          </p:nvPr>
        </p:nvSpPr>
        <p:spPr>
          <a:xfrm>
            <a:off x="483150" y="2237788"/>
            <a:ext cx="3619800" cy="23736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28" name="Google Shape;828;p43"/>
          <p:cNvSpPr txBox="1">
            <a:spLocks noGrp="1"/>
          </p:cNvSpPr>
          <p:nvPr>
            <p:ph type="body" idx="2"/>
          </p:nvPr>
        </p:nvSpPr>
        <p:spPr>
          <a:xfrm>
            <a:off x="5048000" y="2237788"/>
            <a:ext cx="36198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29" name="Google Shape;829;p43"/>
          <p:cNvSpPr txBox="1">
            <a:spLocks noGrp="1"/>
          </p:cNvSpPr>
          <p:nvPr>
            <p:ph type="subTitle" idx="3"/>
          </p:nvPr>
        </p:nvSpPr>
        <p:spPr>
          <a:xfrm>
            <a:off x="48315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0" name="Google Shape;830;p43"/>
          <p:cNvSpPr txBox="1">
            <a:spLocks noGrp="1"/>
          </p:cNvSpPr>
          <p:nvPr>
            <p:ph type="subTitle" idx="4"/>
          </p:nvPr>
        </p:nvSpPr>
        <p:spPr>
          <a:xfrm>
            <a:off x="504800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hree big ideas">
  <p:cSld name="Three big ideas">
    <p:spTree>
      <p:nvGrpSpPr>
        <p:cNvPr id="1" name="Shape 831"/>
        <p:cNvGrpSpPr/>
        <p:nvPr/>
      </p:nvGrpSpPr>
      <p:grpSpPr>
        <a:xfrm>
          <a:off x="0" y="0"/>
          <a:ext cx="0" cy="0"/>
          <a:chOff x="0" y="0"/>
          <a:chExt cx="0" cy="0"/>
        </a:xfrm>
      </p:grpSpPr>
      <p:sp>
        <p:nvSpPr>
          <p:cNvPr id="832" name="Google Shape;832;p44"/>
          <p:cNvSpPr txBox="1">
            <a:spLocks noGrp="1"/>
          </p:cNvSpPr>
          <p:nvPr>
            <p:ph type="body" idx="1"/>
          </p:nvPr>
        </p:nvSpPr>
        <p:spPr>
          <a:xfrm>
            <a:off x="483175" y="2417500"/>
            <a:ext cx="2455500" cy="23736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33" name="Google Shape;833;p44"/>
          <p:cNvSpPr txBox="1">
            <a:spLocks noGrp="1"/>
          </p:cNvSpPr>
          <p:nvPr>
            <p:ph type="body" idx="2"/>
          </p:nvPr>
        </p:nvSpPr>
        <p:spPr>
          <a:xfrm>
            <a:off x="3347725" y="2417500"/>
            <a:ext cx="24555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34" name="Google Shape;834;p44"/>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35" name="Google Shape;835;p44"/>
          <p:cNvSpPr txBox="1">
            <a:spLocks noGrp="1"/>
          </p:cNvSpPr>
          <p:nvPr>
            <p:ph type="subTitle" idx="3"/>
          </p:nvPr>
        </p:nvSpPr>
        <p:spPr>
          <a:xfrm>
            <a:off x="4831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6" name="Google Shape;836;p44"/>
          <p:cNvSpPr txBox="1">
            <a:spLocks noGrp="1"/>
          </p:cNvSpPr>
          <p:nvPr>
            <p:ph type="subTitle" idx="4"/>
          </p:nvPr>
        </p:nvSpPr>
        <p:spPr>
          <a:xfrm>
            <a:off x="334772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7" name="Google Shape;837;p44"/>
          <p:cNvSpPr txBox="1">
            <a:spLocks noGrp="1"/>
          </p:cNvSpPr>
          <p:nvPr>
            <p:ph type="subTitle" idx="5"/>
          </p:nvPr>
        </p:nvSpPr>
        <p:spPr>
          <a:xfrm>
            <a:off x="62122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8" name="Google Shape;838;p44"/>
          <p:cNvSpPr txBox="1">
            <a:spLocks noGrp="1"/>
          </p:cNvSpPr>
          <p:nvPr>
            <p:ph type="body" idx="6"/>
          </p:nvPr>
        </p:nvSpPr>
        <p:spPr>
          <a:xfrm>
            <a:off x="6212275" y="2417500"/>
            <a:ext cx="2455500" cy="2373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Four big ideas">
  <p:cSld name="Four big ideas">
    <p:spTree>
      <p:nvGrpSpPr>
        <p:cNvPr id="1" name="Shape 839"/>
        <p:cNvGrpSpPr/>
        <p:nvPr/>
      </p:nvGrpSpPr>
      <p:grpSpPr>
        <a:xfrm>
          <a:off x="0" y="0"/>
          <a:ext cx="0" cy="0"/>
          <a:chOff x="0" y="0"/>
          <a:chExt cx="0" cy="0"/>
        </a:xfrm>
      </p:grpSpPr>
      <p:sp>
        <p:nvSpPr>
          <p:cNvPr id="840" name="Google Shape;840;p45"/>
          <p:cNvSpPr txBox="1">
            <a:spLocks noGrp="1"/>
          </p:cNvSpPr>
          <p:nvPr>
            <p:ph type="body" idx="1"/>
          </p:nvPr>
        </p:nvSpPr>
        <p:spPr>
          <a:xfrm>
            <a:off x="366725" y="1759093"/>
            <a:ext cx="3838500" cy="11385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41" name="Google Shape;841;p45"/>
          <p:cNvSpPr txBox="1">
            <a:spLocks noGrp="1"/>
          </p:cNvSpPr>
          <p:nvPr>
            <p:ph type="body" idx="2"/>
          </p:nvPr>
        </p:nvSpPr>
        <p:spPr>
          <a:xfrm>
            <a:off x="4938725" y="1759093"/>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2" name="Google Shape;842;p45"/>
          <p:cNvSpPr txBox="1">
            <a:spLocks noGrp="1"/>
          </p:cNvSpPr>
          <p:nvPr>
            <p:ph type="body" idx="3"/>
          </p:nvPr>
        </p:nvSpPr>
        <p:spPr>
          <a:xfrm>
            <a:off x="366750" y="3648575"/>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3" name="Google Shape;843;p45"/>
          <p:cNvSpPr txBox="1">
            <a:spLocks noGrp="1"/>
          </p:cNvSpPr>
          <p:nvPr>
            <p:ph type="body" idx="4"/>
          </p:nvPr>
        </p:nvSpPr>
        <p:spPr>
          <a:xfrm>
            <a:off x="4938750" y="3648575"/>
            <a:ext cx="3838500" cy="1138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44" name="Google Shape;844;p45"/>
          <p:cNvSpPr txBox="1">
            <a:spLocks noGrp="1"/>
          </p:cNvSpPr>
          <p:nvPr>
            <p:ph type="title"/>
          </p:nvPr>
        </p:nvSpPr>
        <p:spPr>
          <a:xfrm>
            <a:off x="366750" y="450025"/>
            <a:ext cx="8184600" cy="7581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45" name="Google Shape;845;p45"/>
          <p:cNvSpPr txBox="1">
            <a:spLocks noGrp="1"/>
          </p:cNvSpPr>
          <p:nvPr>
            <p:ph type="subTitle" idx="5"/>
          </p:nvPr>
        </p:nvSpPr>
        <p:spPr>
          <a:xfrm>
            <a:off x="366763"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6" name="Google Shape;846;p45"/>
          <p:cNvSpPr txBox="1">
            <a:spLocks noGrp="1"/>
          </p:cNvSpPr>
          <p:nvPr>
            <p:ph type="subTitle" idx="6"/>
          </p:nvPr>
        </p:nvSpPr>
        <p:spPr>
          <a:xfrm>
            <a:off x="4938738"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7" name="Google Shape;847;p45"/>
          <p:cNvSpPr txBox="1">
            <a:spLocks noGrp="1"/>
          </p:cNvSpPr>
          <p:nvPr>
            <p:ph type="subTitle" idx="7"/>
          </p:nvPr>
        </p:nvSpPr>
        <p:spPr>
          <a:xfrm>
            <a:off x="4938761"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48" name="Google Shape;848;p45"/>
          <p:cNvSpPr txBox="1">
            <a:spLocks noGrp="1"/>
          </p:cNvSpPr>
          <p:nvPr>
            <p:ph type="subTitle" idx="8"/>
          </p:nvPr>
        </p:nvSpPr>
        <p:spPr>
          <a:xfrm>
            <a:off x="366750"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849"/>
        <p:cNvGrpSpPr/>
        <p:nvPr/>
      </p:nvGrpSpPr>
      <p:grpSpPr>
        <a:xfrm>
          <a:off x="0" y="0"/>
          <a:ext cx="0" cy="0"/>
          <a:chOff x="0" y="0"/>
          <a:chExt cx="0" cy="0"/>
        </a:xfrm>
      </p:grpSpPr>
      <p:sp>
        <p:nvSpPr>
          <p:cNvPr id="850" name="Google Shape;850;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51" name="Google Shape;851;p46"/>
          <p:cNvSpPr>
            <a:spLocks noGrp="1"/>
          </p:cNvSpPr>
          <p:nvPr>
            <p:ph type="pic" idx="2"/>
          </p:nvPr>
        </p:nvSpPr>
        <p:spPr>
          <a:xfrm>
            <a:off x="311700" y="1170425"/>
            <a:ext cx="8520600" cy="3492900"/>
          </a:xfrm>
          <a:prstGeom prst="rect">
            <a:avLst/>
          </a:prstGeom>
          <a:no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wo storyboards">
  <p:cSld name="Two storyboards">
    <p:spTree>
      <p:nvGrpSpPr>
        <p:cNvPr id="1" name="Shape 852"/>
        <p:cNvGrpSpPr/>
        <p:nvPr/>
      </p:nvGrpSpPr>
      <p:grpSpPr>
        <a:xfrm>
          <a:off x="0" y="0"/>
          <a:ext cx="0" cy="0"/>
          <a:chOff x="0" y="0"/>
          <a:chExt cx="0" cy="0"/>
        </a:xfrm>
      </p:grpSpPr>
      <p:sp>
        <p:nvSpPr>
          <p:cNvPr id="853" name="Google Shape;853;p47"/>
          <p:cNvSpPr txBox="1">
            <a:spLocks noGrp="1"/>
          </p:cNvSpPr>
          <p:nvPr>
            <p:ph type="body" idx="1"/>
          </p:nvPr>
        </p:nvSpPr>
        <p:spPr>
          <a:xfrm>
            <a:off x="311700" y="4080225"/>
            <a:ext cx="4027500" cy="9261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54" name="Google Shape;854;p47"/>
          <p:cNvSpPr>
            <a:spLocks noGrp="1"/>
          </p:cNvSpPr>
          <p:nvPr>
            <p:ph type="pic" idx="2"/>
          </p:nvPr>
        </p:nvSpPr>
        <p:spPr>
          <a:xfrm>
            <a:off x="4804825" y="1133300"/>
            <a:ext cx="4027500" cy="2392800"/>
          </a:xfrm>
          <a:prstGeom prst="rect">
            <a:avLst/>
          </a:prstGeom>
          <a:noFill/>
          <a:ln>
            <a:noFill/>
          </a:ln>
        </p:spPr>
      </p:sp>
      <p:sp>
        <p:nvSpPr>
          <p:cNvPr id="855" name="Google Shape;855;p47"/>
          <p:cNvSpPr>
            <a:spLocks noGrp="1"/>
          </p:cNvSpPr>
          <p:nvPr>
            <p:ph type="pic" idx="3"/>
          </p:nvPr>
        </p:nvSpPr>
        <p:spPr>
          <a:xfrm>
            <a:off x="311725" y="1133300"/>
            <a:ext cx="4027500" cy="2392800"/>
          </a:xfrm>
          <a:prstGeom prst="rect">
            <a:avLst/>
          </a:prstGeom>
          <a:noFill/>
          <a:ln>
            <a:noFill/>
          </a:ln>
        </p:spPr>
      </p:sp>
      <p:sp>
        <p:nvSpPr>
          <p:cNvPr id="856" name="Google Shape;856;p47"/>
          <p:cNvSpPr txBox="1">
            <a:spLocks noGrp="1"/>
          </p:cNvSpPr>
          <p:nvPr>
            <p:ph type="body" idx="4"/>
          </p:nvPr>
        </p:nvSpPr>
        <p:spPr>
          <a:xfrm>
            <a:off x="4804825" y="4080225"/>
            <a:ext cx="4027500" cy="9261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57" name="Google Shape;857;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58" name="Google Shape;858;p47"/>
          <p:cNvSpPr txBox="1">
            <a:spLocks noGrp="1"/>
          </p:cNvSpPr>
          <p:nvPr>
            <p:ph type="subTitle" idx="5"/>
          </p:nvPr>
        </p:nvSpPr>
        <p:spPr>
          <a:xfrm>
            <a:off x="3117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59" name="Google Shape;859;p47"/>
          <p:cNvSpPr txBox="1">
            <a:spLocks noGrp="1"/>
          </p:cNvSpPr>
          <p:nvPr>
            <p:ph type="subTitle" idx="6"/>
          </p:nvPr>
        </p:nvSpPr>
        <p:spPr>
          <a:xfrm>
            <a:off x="48048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hree storyboards">
  <p:cSld name="Three storyboards">
    <p:spTree>
      <p:nvGrpSpPr>
        <p:cNvPr id="1" name="Shape 860"/>
        <p:cNvGrpSpPr/>
        <p:nvPr/>
      </p:nvGrpSpPr>
      <p:grpSpPr>
        <a:xfrm>
          <a:off x="0" y="0"/>
          <a:ext cx="0" cy="0"/>
          <a:chOff x="0" y="0"/>
          <a:chExt cx="0" cy="0"/>
        </a:xfrm>
      </p:grpSpPr>
      <p:sp>
        <p:nvSpPr>
          <p:cNvPr id="861" name="Google Shape;861;p48"/>
          <p:cNvSpPr txBox="1">
            <a:spLocks noGrp="1"/>
          </p:cNvSpPr>
          <p:nvPr>
            <p:ph type="body" idx="1"/>
          </p:nvPr>
        </p:nvSpPr>
        <p:spPr>
          <a:xfrm>
            <a:off x="311700" y="3911700"/>
            <a:ext cx="2627100" cy="10185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a:lvl1pPr>
            <a:lvl2pPr marL="914400" lvl="1" indent="-304800">
              <a:spcBef>
                <a:spcPts val="800"/>
              </a:spcBef>
              <a:spcAft>
                <a:spcPts val="0"/>
              </a:spcAft>
              <a:buSzPts val="1200"/>
              <a:buChar char="○"/>
              <a:defRPr/>
            </a:lvl2pPr>
            <a:lvl3pPr marL="1371600" lvl="2" indent="-304800">
              <a:spcBef>
                <a:spcPts val="800"/>
              </a:spcBef>
              <a:spcAft>
                <a:spcPts val="0"/>
              </a:spcAft>
              <a:buSzPts val="1200"/>
              <a:buChar char="■"/>
              <a:defRPr/>
            </a:lvl3pPr>
            <a:lvl4pPr marL="1828800" lvl="3" indent="-304800">
              <a:spcBef>
                <a:spcPts val="800"/>
              </a:spcBef>
              <a:spcAft>
                <a:spcPts val="0"/>
              </a:spcAft>
              <a:buSzPts val="1200"/>
              <a:buChar char="●"/>
              <a:defRPr/>
            </a:lvl4pPr>
            <a:lvl5pPr marL="2286000" lvl="4" indent="-304800">
              <a:spcBef>
                <a:spcPts val="800"/>
              </a:spcBef>
              <a:spcAft>
                <a:spcPts val="0"/>
              </a:spcAft>
              <a:buSzPts val="1200"/>
              <a:buChar char="○"/>
              <a:defRPr/>
            </a:lvl5pPr>
            <a:lvl6pPr marL="2743200" lvl="5" indent="-304800">
              <a:spcBef>
                <a:spcPts val="800"/>
              </a:spcBef>
              <a:spcAft>
                <a:spcPts val="0"/>
              </a:spcAft>
              <a:buSzPts val="1200"/>
              <a:buChar char="■"/>
              <a:defRPr/>
            </a:lvl6pPr>
            <a:lvl7pPr marL="3200400" lvl="6" indent="-304800">
              <a:spcBef>
                <a:spcPts val="800"/>
              </a:spcBef>
              <a:spcAft>
                <a:spcPts val="0"/>
              </a:spcAft>
              <a:buSzPts val="1200"/>
              <a:buChar char="●"/>
              <a:defRPr/>
            </a:lvl7pPr>
            <a:lvl8pPr marL="3657600" lvl="7" indent="-304800">
              <a:spcBef>
                <a:spcPts val="800"/>
              </a:spcBef>
              <a:spcAft>
                <a:spcPts val="0"/>
              </a:spcAft>
              <a:buSzPts val="1200"/>
              <a:buChar char="○"/>
              <a:defRPr/>
            </a:lvl8pPr>
            <a:lvl9pPr marL="4114800" lvl="8" indent="-304800">
              <a:spcBef>
                <a:spcPts val="800"/>
              </a:spcBef>
              <a:spcAft>
                <a:spcPts val="800"/>
              </a:spcAft>
              <a:buSzPts val="1200"/>
              <a:buChar char="■"/>
              <a:defRPr/>
            </a:lvl9pPr>
          </a:lstStyle>
          <a:p>
            <a:endParaRPr/>
          </a:p>
        </p:txBody>
      </p:sp>
      <p:sp>
        <p:nvSpPr>
          <p:cNvPr id="862" name="Google Shape;862;p48"/>
          <p:cNvSpPr>
            <a:spLocks noGrp="1"/>
          </p:cNvSpPr>
          <p:nvPr>
            <p:ph type="pic" idx="2"/>
          </p:nvPr>
        </p:nvSpPr>
        <p:spPr>
          <a:xfrm>
            <a:off x="6205225" y="1128325"/>
            <a:ext cx="2627100" cy="2273100"/>
          </a:xfrm>
          <a:prstGeom prst="rect">
            <a:avLst/>
          </a:prstGeom>
          <a:noFill/>
          <a:ln>
            <a:noFill/>
          </a:ln>
        </p:spPr>
      </p:sp>
      <p:sp>
        <p:nvSpPr>
          <p:cNvPr id="863" name="Google Shape;863;p48"/>
          <p:cNvSpPr>
            <a:spLocks noGrp="1"/>
          </p:cNvSpPr>
          <p:nvPr>
            <p:ph type="pic" idx="3"/>
          </p:nvPr>
        </p:nvSpPr>
        <p:spPr>
          <a:xfrm>
            <a:off x="311725" y="1128325"/>
            <a:ext cx="2627100" cy="2273100"/>
          </a:xfrm>
          <a:prstGeom prst="rect">
            <a:avLst/>
          </a:prstGeom>
          <a:noFill/>
          <a:ln>
            <a:noFill/>
          </a:ln>
        </p:spPr>
      </p:sp>
      <p:sp>
        <p:nvSpPr>
          <p:cNvPr id="864" name="Google Shape;864;p48"/>
          <p:cNvSpPr txBox="1">
            <a:spLocks noGrp="1"/>
          </p:cNvSpPr>
          <p:nvPr>
            <p:ph type="body" idx="4"/>
          </p:nvPr>
        </p:nvSpPr>
        <p:spPr>
          <a:xfrm>
            <a:off x="6205225" y="3911700"/>
            <a:ext cx="2627100" cy="1018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65" name="Google Shape;865;p48"/>
          <p:cNvSpPr>
            <a:spLocks noGrp="1"/>
          </p:cNvSpPr>
          <p:nvPr>
            <p:ph type="pic" idx="5"/>
          </p:nvPr>
        </p:nvSpPr>
        <p:spPr>
          <a:xfrm>
            <a:off x="3255250" y="1128325"/>
            <a:ext cx="2627100" cy="2273100"/>
          </a:xfrm>
          <a:prstGeom prst="rect">
            <a:avLst/>
          </a:prstGeom>
          <a:noFill/>
          <a:ln>
            <a:noFill/>
          </a:ln>
        </p:spPr>
      </p:sp>
      <p:sp>
        <p:nvSpPr>
          <p:cNvPr id="866" name="Google Shape;866;p48"/>
          <p:cNvSpPr txBox="1">
            <a:spLocks noGrp="1"/>
          </p:cNvSpPr>
          <p:nvPr>
            <p:ph type="body" idx="6"/>
          </p:nvPr>
        </p:nvSpPr>
        <p:spPr>
          <a:xfrm>
            <a:off x="3255250" y="3911700"/>
            <a:ext cx="2627100" cy="1018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867" name="Google Shape;867;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68" name="Google Shape;868;p48"/>
          <p:cNvSpPr txBox="1">
            <a:spLocks noGrp="1"/>
          </p:cNvSpPr>
          <p:nvPr>
            <p:ph type="subTitle" idx="7"/>
          </p:nvPr>
        </p:nvSpPr>
        <p:spPr>
          <a:xfrm>
            <a:off x="3117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69" name="Google Shape;869;p48"/>
          <p:cNvSpPr txBox="1">
            <a:spLocks noGrp="1"/>
          </p:cNvSpPr>
          <p:nvPr>
            <p:ph type="subTitle" idx="8"/>
          </p:nvPr>
        </p:nvSpPr>
        <p:spPr>
          <a:xfrm>
            <a:off x="62052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0" name="Google Shape;870;p48"/>
          <p:cNvSpPr txBox="1">
            <a:spLocks noGrp="1"/>
          </p:cNvSpPr>
          <p:nvPr>
            <p:ph type="subTitle" idx="9"/>
          </p:nvPr>
        </p:nvSpPr>
        <p:spPr>
          <a:xfrm>
            <a:off x="3255250"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Image only">
  <p:cSld name="Image only">
    <p:spTree>
      <p:nvGrpSpPr>
        <p:cNvPr id="1" name="Shape 871"/>
        <p:cNvGrpSpPr/>
        <p:nvPr/>
      </p:nvGrpSpPr>
      <p:grpSpPr>
        <a:xfrm>
          <a:off x="0" y="0"/>
          <a:ext cx="0" cy="0"/>
          <a:chOff x="0" y="0"/>
          <a:chExt cx="0" cy="0"/>
        </a:xfrm>
      </p:grpSpPr>
      <p:sp>
        <p:nvSpPr>
          <p:cNvPr id="872" name="Google Shape;872;p49"/>
          <p:cNvSpPr>
            <a:spLocks noGrp="1"/>
          </p:cNvSpPr>
          <p:nvPr>
            <p:ph type="pic" idx="2"/>
          </p:nvPr>
        </p:nvSpPr>
        <p:spPr>
          <a:xfrm>
            <a:off x="311700" y="445025"/>
            <a:ext cx="8520600" cy="4218300"/>
          </a:xfrm>
          <a:prstGeom prst="rect">
            <a:avLst/>
          </a:prstGeom>
          <a:noFill/>
          <a:ln>
            <a:noFill/>
          </a:ln>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Image grid">
  <p:cSld name="Image grid">
    <p:spTree>
      <p:nvGrpSpPr>
        <p:cNvPr id="1" name="Shape 873"/>
        <p:cNvGrpSpPr/>
        <p:nvPr/>
      </p:nvGrpSpPr>
      <p:grpSpPr>
        <a:xfrm>
          <a:off x="0" y="0"/>
          <a:ext cx="0" cy="0"/>
          <a:chOff x="0" y="0"/>
          <a:chExt cx="0" cy="0"/>
        </a:xfrm>
      </p:grpSpPr>
      <p:sp>
        <p:nvSpPr>
          <p:cNvPr id="874" name="Google Shape;874;p50"/>
          <p:cNvSpPr>
            <a:spLocks noGrp="1"/>
          </p:cNvSpPr>
          <p:nvPr>
            <p:ph type="pic" idx="2"/>
          </p:nvPr>
        </p:nvSpPr>
        <p:spPr>
          <a:xfrm>
            <a:off x="3389600" y="118913"/>
            <a:ext cx="1643700" cy="1535100"/>
          </a:xfrm>
          <a:prstGeom prst="rect">
            <a:avLst/>
          </a:prstGeom>
          <a:noFill/>
          <a:ln>
            <a:noFill/>
          </a:ln>
        </p:spPr>
      </p:sp>
      <p:sp>
        <p:nvSpPr>
          <p:cNvPr id="875" name="Google Shape;875;p50"/>
          <p:cNvSpPr>
            <a:spLocks noGrp="1"/>
          </p:cNvSpPr>
          <p:nvPr>
            <p:ph type="pic" idx="3"/>
          </p:nvPr>
        </p:nvSpPr>
        <p:spPr>
          <a:xfrm>
            <a:off x="5195935" y="118913"/>
            <a:ext cx="1643700" cy="1535100"/>
          </a:xfrm>
          <a:prstGeom prst="rect">
            <a:avLst/>
          </a:prstGeom>
          <a:noFill/>
          <a:ln>
            <a:noFill/>
          </a:ln>
        </p:spPr>
      </p:sp>
      <p:sp>
        <p:nvSpPr>
          <p:cNvPr id="876" name="Google Shape;876;p50"/>
          <p:cNvSpPr>
            <a:spLocks noGrp="1"/>
          </p:cNvSpPr>
          <p:nvPr>
            <p:ph type="pic" idx="4"/>
          </p:nvPr>
        </p:nvSpPr>
        <p:spPr>
          <a:xfrm>
            <a:off x="7002270" y="118913"/>
            <a:ext cx="1643700" cy="1535100"/>
          </a:xfrm>
          <a:prstGeom prst="rect">
            <a:avLst/>
          </a:prstGeom>
          <a:noFill/>
          <a:ln>
            <a:noFill/>
          </a:ln>
        </p:spPr>
      </p:sp>
      <p:sp>
        <p:nvSpPr>
          <p:cNvPr id="877" name="Google Shape;877;p50"/>
          <p:cNvSpPr>
            <a:spLocks noGrp="1"/>
          </p:cNvSpPr>
          <p:nvPr>
            <p:ph type="pic" idx="5"/>
          </p:nvPr>
        </p:nvSpPr>
        <p:spPr>
          <a:xfrm>
            <a:off x="3389588" y="1804212"/>
            <a:ext cx="1643700" cy="1535100"/>
          </a:xfrm>
          <a:prstGeom prst="rect">
            <a:avLst/>
          </a:prstGeom>
          <a:noFill/>
          <a:ln>
            <a:noFill/>
          </a:ln>
        </p:spPr>
      </p:sp>
      <p:sp>
        <p:nvSpPr>
          <p:cNvPr id="878" name="Google Shape;878;p50"/>
          <p:cNvSpPr>
            <a:spLocks noGrp="1"/>
          </p:cNvSpPr>
          <p:nvPr>
            <p:ph type="pic" idx="6"/>
          </p:nvPr>
        </p:nvSpPr>
        <p:spPr>
          <a:xfrm>
            <a:off x="5195922" y="1804212"/>
            <a:ext cx="1643700" cy="1535100"/>
          </a:xfrm>
          <a:prstGeom prst="rect">
            <a:avLst/>
          </a:prstGeom>
          <a:noFill/>
          <a:ln>
            <a:noFill/>
          </a:ln>
        </p:spPr>
      </p:sp>
      <p:sp>
        <p:nvSpPr>
          <p:cNvPr id="879" name="Google Shape;879;p50"/>
          <p:cNvSpPr>
            <a:spLocks noGrp="1"/>
          </p:cNvSpPr>
          <p:nvPr>
            <p:ph type="pic" idx="7"/>
          </p:nvPr>
        </p:nvSpPr>
        <p:spPr>
          <a:xfrm>
            <a:off x="7002257" y="1804212"/>
            <a:ext cx="1643700" cy="1535100"/>
          </a:xfrm>
          <a:prstGeom prst="rect">
            <a:avLst/>
          </a:prstGeom>
          <a:noFill/>
          <a:ln>
            <a:noFill/>
          </a:ln>
        </p:spPr>
      </p:sp>
      <p:sp>
        <p:nvSpPr>
          <p:cNvPr id="880" name="Google Shape;880;p50"/>
          <p:cNvSpPr txBox="1">
            <a:spLocks noGrp="1"/>
          </p:cNvSpPr>
          <p:nvPr>
            <p:ph type="title"/>
          </p:nvPr>
        </p:nvSpPr>
        <p:spPr>
          <a:xfrm>
            <a:off x="351550" y="445025"/>
            <a:ext cx="2596800" cy="1706400"/>
          </a:xfrm>
          <a:prstGeom prst="rect">
            <a:avLst/>
          </a:prstGeom>
        </p:spPr>
        <p:txBody>
          <a:bodyPr spcFirstLastPara="1" wrap="square" lIns="91425" tIns="91425" rIns="91425" bIns="91425" anchor="t" anchorCtr="0">
            <a:sp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81" name="Google Shape;881;p50"/>
          <p:cNvSpPr>
            <a:spLocks noGrp="1"/>
          </p:cNvSpPr>
          <p:nvPr>
            <p:ph type="pic" idx="8"/>
          </p:nvPr>
        </p:nvSpPr>
        <p:spPr>
          <a:xfrm>
            <a:off x="3389588" y="3489487"/>
            <a:ext cx="1643700" cy="1535100"/>
          </a:xfrm>
          <a:prstGeom prst="rect">
            <a:avLst/>
          </a:prstGeom>
          <a:noFill/>
          <a:ln>
            <a:noFill/>
          </a:ln>
        </p:spPr>
      </p:sp>
      <p:sp>
        <p:nvSpPr>
          <p:cNvPr id="882" name="Google Shape;882;p50"/>
          <p:cNvSpPr>
            <a:spLocks noGrp="1"/>
          </p:cNvSpPr>
          <p:nvPr>
            <p:ph type="pic" idx="9"/>
          </p:nvPr>
        </p:nvSpPr>
        <p:spPr>
          <a:xfrm>
            <a:off x="5195922" y="3489487"/>
            <a:ext cx="1643700" cy="1535100"/>
          </a:xfrm>
          <a:prstGeom prst="rect">
            <a:avLst/>
          </a:prstGeom>
          <a:noFill/>
          <a:ln>
            <a:noFill/>
          </a:ln>
        </p:spPr>
      </p:sp>
      <p:sp>
        <p:nvSpPr>
          <p:cNvPr id="883" name="Google Shape;883;p50"/>
          <p:cNvSpPr>
            <a:spLocks noGrp="1"/>
          </p:cNvSpPr>
          <p:nvPr>
            <p:ph type="pic" idx="13"/>
          </p:nvPr>
        </p:nvSpPr>
        <p:spPr>
          <a:xfrm>
            <a:off x="7002257" y="3489487"/>
            <a:ext cx="1643700" cy="1535100"/>
          </a:xfrm>
          <a:prstGeom prst="rect">
            <a:avLst/>
          </a:prstGeom>
          <a:noFill/>
          <a:ln>
            <a:noFill/>
          </a:ln>
        </p:spPr>
      </p:sp>
    </p:spTree>
  </p:cSld>
  <p:clrMapOvr>
    <a:masterClrMapping/>
  </p:clrMapOvr>
  <p:extLst>
    <p:ext uri="{DCECCB84-F9BA-43D5-87BE-67443E8EF086}">
      <p15:sldGuideLst xmlns:p15="http://schemas.microsoft.com/office/powerpoint/2012/main">
        <p15:guide id="1" pos="5564">
          <p15:clr>
            <a:srgbClr val="E46962"/>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3 images">
  <p:cSld name="BLANK_1_1_1_1_2">
    <p:bg>
      <p:bgPr>
        <a:solidFill>
          <a:schemeClr val="lt1"/>
        </a:solidFill>
        <a:effectLst/>
      </p:bgPr>
    </p:bg>
    <p:spTree>
      <p:nvGrpSpPr>
        <p:cNvPr id="1" name="Shape 166"/>
        <p:cNvGrpSpPr/>
        <p:nvPr/>
      </p:nvGrpSpPr>
      <p:grpSpPr>
        <a:xfrm>
          <a:off x="0" y="0"/>
          <a:ext cx="0" cy="0"/>
          <a:chOff x="0" y="0"/>
          <a:chExt cx="0" cy="0"/>
        </a:xfrm>
      </p:grpSpPr>
      <p:sp>
        <p:nvSpPr>
          <p:cNvPr id="167" name="Google Shape;167;p6"/>
          <p:cNvSpPr/>
          <p:nvPr/>
        </p:nvSpPr>
        <p:spPr>
          <a:xfrm rot="10800000" flipH="1">
            <a:off x="4482600" y="741600"/>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68" name="Google Shape;168;p6"/>
          <p:cNvSpPr/>
          <p:nvPr/>
        </p:nvSpPr>
        <p:spPr>
          <a:xfrm rot="10800000" flipH="1">
            <a:off x="4482600" y="1014475"/>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69" name="Google Shape;169;p6"/>
          <p:cNvSpPr/>
          <p:nvPr/>
        </p:nvSpPr>
        <p:spPr>
          <a:xfrm rot="10800000" flipH="1">
            <a:off x="4482600" y="1594038"/>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70" name="Google Shape;170;p6"/>
          <p:cNvSpPr/>
          <p:nvPr/>
        </p:nvSpPr>
        <p:spPr>
          <a:xfrm rot="10800000" flipH="1">
            <a:off x="4482600" y="1291263"/>
            <a:ext cx="4640400" cy="18900"/>
          </a:xfrm>
          <a:prstGeom prst="rect">
            <a:avLst/>
          </a:prstGeom>
          <a:gradFill>
            <a:gsLst>
              <a:gs pos="0">
                <a:schemeClr val="accent2"/>
              </a:gs>
              <a:gs pos="21000">
                <a:schemeClr val="lt2"/>
              </a:gs>
              <a:gs pos="49000">
                <a:schemeClr val="accent1"/>
              </a:gs>
              <a:gs pos="75000">
                <a:schemeClr val="accent3"/>
              </a:gs>
              <a:gs pos="100000">
                <a:schemeClr val="accent4"/>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71" name="Google Shape;171;p6"/>
          <p:cNvSpPr txBox="1">
            <a:spLocks noGrp="1"/>
          </p:cNvSpPr>
          <p:nvPr>
            <p:ph type="title"/>
          </p:nvPr>
        </p:nvSpPr>
        <p:spPr>
          <a:xfrm>
            <a:off x="91950" y="292050"/>
            <a:ext cx="4390500" cy="16035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None/>
              <a:defRPr sz="5500">
                <a:solidFill>
                  <a:schemeClr val="dk2"/>
                </a:solidFill>
              </a:defRPr>
            </a:lvl1pPr>
            <a:lvl2pPr lvl="1">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2pPr>
            <a:lvl3pPr lvl="2">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3pPr>
            <a:lvl4pPr lvl="3">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4pPr>
            <a:lvl5pPr lvl="4">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5pPr>
            <a:lvl6pPr lvl="5">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6pPr>
            <a:lvl7pPr lvl="6">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7pPr>
            <a:lvl8pPr lvl="7">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8pPr>
            <a:lvl9pPr lvl="8">
              <a:lnSpc>
                <a:spcPct val="115000"/>
              </a:lnSpc>
              <a:spcBef>
                <a:spcPts val="0"/>
              </a:spcBef>
              <a:spcAft>
                <a:spcPts val="0"/>
              </a:spcAft>
              <a:buNone/>
              <a:defRPr sz="3600">
                <a:solidFill>
                  <a:schemeClr val="dk2"/>
                </a:solidFill>
                <a:latin typeface="IBM Plex Sans Medium"/>
                <a:ea typeface="IBM Plex Sans Medium"/>
                <a:cs typeface="IBM Plex Sans Medium"/>
                <a:sym typeface="IBM Plex Sans Medium"/>
              </a:defRPr>
            </a:lvl9pPr>
          </a:lstStyle>
          <a:p>
            <a:endParaRPr/>
          </a:p>
        </p:txBody>
      </p:sp>
      <p:sp>
        <p:nvSpPr>
          <p:cNvPr id="172" name="Google Shape;172;p6"/>
          <p:cNvSpPr>
            <a:spLocks noGrp="1"/>
          </p:cNvSpPr>
          <p:nvPr>
            <p:ph type="pic" idx="2"/>
          </p:nvPr>
        </p:nvSpPr>
        <p:spPr>
          <a:xfrm>
            <a:off x="225300" y="3132125"/>
            <a:ext cx="1849800" cy="1770300"/>
          </a:xfrm>
          <a:prstGeom prst="rect">
            <a:avLst/>
          </a:prstGeom>
          <a:noFill/>
          <a:ln>
            <a:noFill/>
          </a:ln>
        </p:spPr>
      </p:sp>
      <p:sp>
        <p:nvSpPr>
          <p:cNvPr id="173" name="Google Shape;173;p6"/>
          <p:cNvSpPr>
            <a:spLocks noGrp="1"/>
          </p:cNvSpPr>
          <p:nvPr>
            <p:ph type="pic" idx="3"/>
          </p:nvPr>
        </p:nvSpPr>
        <p:spPr>
          <a:xfrm>
            <a:off x="5262525" y="228600"/>
            <a:ext cx="1865100" cy="1790100"/>
          </a:xfrm>
          <a:prstGeom prst="rect">
            <a:avLst/>
          </a:prstGeom>
          <a:noFill/>
          <a:ln>
            <a:noFill/>
          </a:ln>
        </p:spPr>
      </p:sp>
      <p:sp>
        <p:nvSpPr>
          <p:cNvPr id="174" name="Google Shape;174;p6"/>
          <p:cNvSpPr>
            <a:spLocks noGrp="1"/>
          </p:cNvSpPr>
          <p:nvPr>
            <p:ph type="pic" idx="4"/>
          </p:nvPr>
        </p:nvSpPr>
        <p:spPr>
          <a:xfrm>
            <a:off x="7281675" y="228600"/>
            <a:ext cx="1849800" cy="1790100"/>
          </a:xfrm>
          <a:prstGeom prst="rect">
            <a:avLst/>
          </a:prstGeom>
          <a:noFill/>
          <a:ln>
            <a:noFill/>
          </a:ln>
        </p:spPr>
      </p:sp>
      <p:sp>
        <p:nvSpPr>
          <p:cNvPr id="175" name="Google Shape;175;p6"/>
          <p:cNvSpPr txBox="1">
            <a:spLocks noGrp="1"/>
          </p:cNvSpPr>
          <p:nvPr>
            <p:ph type="subTitle" idx="1"/>
          </p:nvPr>
        </p:nvSpPr>
        <p:spPr>
          <a:xfrm>
            <a:off x="5262525" y="2153019"/>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176" name="Google Shape;176;p6"/>
          <p:cNvSpPr txBox="1">
            <a:spLocks noGrp="1"/>
          </p:cNvSpPr>
          <p:nvPr>
            <p:ph type="subTitle" idx="5"/>
          </p:nvPr>
        </p:nvSpPr>
        <p:spPr>
          <a:xfrm>
            <a:off x="7281675" y="2153019"/>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sp>
        <p:nvSpPr>
          <p:cNvPr id="177" name="Google Shape;177;p6"/>
          <p:cNvSpPr txBox="1">
            <a:spLocks noGrp="1"/>
          </p:cNvSpPr>
          <p:nvPr>
            <p:ph type="title" idx="6"/>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dk2"/>
                </a:solidFill>
                <a:latin typeface="Sora"/>
                <a:ea typeface="Sora"/>
                <a:cs typeface="Sora"/>
                <a:sym typeface="Sora"/>
              </a:defRPr>
            </a:lvl1pPr>
            <a:lvl2pPr lvl="1">
              <a:spcBef>
                <a:spcPts val="0"/>
              </a:spcBef>
              <a:spcAft>
                <a:spcPts val="0"/>
              </a:spcAft>
              <a:buClr>
                <a:schemeClr val="dk2"/>
              </a:buClr>
              <a:buSzPts val="900"/>
              <a:buFont typeface="Sora"/>
              <a:buNone/>
              <a:defRPr sz="900">
                <a:solidFill>
                  <a:schemeClr val="dk2"/>
                </a:solidFill>
                <a:latin typeface="Sora"/>
                <a:ea typeface="Sora"/>
                <a:cs typeface="Sora"/>
                <a:sym typeface="Sora"/>
              </a:defRPr>
            </a:lvl2pPr>
            <a:lvl3pPr lvl="2">
              <a:spcBef>
                <a:spcPts val="0"/>
              </a:spcBef>
              <a:spcAft>
                <a:spcPts val="0"/>
              </a:spcAft>
              <a:buClr>
                <a:schemeClr val="dk2"/>
              </a:buClr>
              <a:buSzPts val="900"/>
              <a:buFont typeface="Sora"/>
              <a:buNone/>
              <a:defRPr sz="900">
                <a:solidFill>
                  <a:schemeClr val="dk2"/>
                </a:solidFill>
                <a:latin typeface="Sora"/>
                <a:ea typeface="Sora"/>
                <a:cs typeface="Sora"/>
                <a:sym typeface="Sora"/>
              </a:defRPr>
            </a:lvl3pPr>
            <a:lvl4pPr lvl="3">
              <a:spcBef>
                <a:spcPts val="0"/>
              </a:spcBef>
              <a:spcAft>
                <a:spcPts val="0"/>
              </a:spcAft>
              <a:buClr>
                <a:schemeClr val="dk2"/>
              </a:buClr>
              <a:buSzPts val="900"/>
              <a:buFont typeface="Sora"/>
              <a:buNone/>
              <a:defRPr sz="900">
                <a:solidFill>
                  <a:schemeClr val="dk2"/>
                </a:solidFill>
                <a:latin typeface="Sora"/>
                <a:ea typeface="Sora"/>
                <a:cs typeface="Sora"/>
                <a:sym typeface="Sora"/>
              </a:defRPr>
            </a:lvl4pPr>
            <a:lvl5pPr lvl="4">
              <a:spcBef>
                <a:spcPts val="0"/>
              </a:spcBef>
              <a:spcAft>
                <a:spcPts val="0"/>
              </a:spcAft>
              <a:buClr>
                <a:schemeClr val="dk2"/>
              </a:buClr>
              <a:buSzPts val="900"/>
              <a:buFont typeface="Sora"/>
              <a:buNone/>
              <a:defRPr sz="900">
                <a:solidFill>
                  <a:schemeClr val="dk2"/>
                </a:solidFill>
                <a:latin typeface="Sora"/>
                <a:ea typeface="Sora"/>
                <a:cs typeface="Sora"/>
                <a:sym typeface="Sora"/>
              </a:defRPr>
            </a:lvl5pPr>
            <a:lvl6pPr lvl="5">
              <a:spcBef>
                <a:spcPts val="0"/>
              </a:spcBef>
              <a:spcAft>
                <a:spcPts val="0"/>
              </a:spcAft>
              <a:buClr>
                <a:schemeClr val="dk2"/>
              </a:buClr>
              <a:buSzPts val="900"/>
              <a:buFont typeface="Sora"/>
              <a:buNone/>
              <a:defRPr sz="900">
                <a:solidFill>
                  <a:schemeClr val="dk2"/>
                </a:solidFill>
                <a:latin typeface="Sora"/>
                <a:ea typeface="Sora"/>
                <a:cs typeface="Sora"/>
                <a:sym typeface="Sora"/>
              </a:defRPr>
            </a:lvl6pPr>
            <a:lvl7pPr lvl="6">
              <a:spcBef>
                <a:spcPts val="0"/>
              </a:spcBef>
              <a:spcAft>
                <a:spcPts val="0"/>
              </a:spcAft>
              <a:buClr>
                <a:schemeClr val="dk2"/>
              </a:buClr>
              <a:buSzPts val="900"/>
              <a:buFont typeface="Sora"/>
              <a:buNone/>
              <a:defRPr sz="900">
                <a:solidFill>
                  <a:schemeClr val="dk2"/>
                </a:solidFill>
                <a:latin typeface="Sora"/>
                <a:ea typeface="Sora"/>
                <a:cs typeface="Sora"/>
                <a:sym typeface="Sora"/>
              </a:defRPr>
            </a:lvl7pPr>
            <a:lvl8pPr lvl="7">
              <a:spcBef>
                <a:spcPts val="0"/>
              </a:spcBef>
              <a:spcAft>
                <a:spcPts val="0"/>
              </a:spcAft>
              <a:buClr>
                <a:schemeClr val="dk2"/>
              </a:buClr>
              <a:buSzPts val="900"/>
              <a:buFont typeface="Sora"/>
              <a:buNone/>
              <a:defRPr sz="900">
                <a:solidFill>
                  <a:schemeClr val="dk2"/>
                </a:solidFill>
                <a:latin typeface="Sora"/>
                <a:ea typeface="Sora"/>
                <a:cs typeface="Sora"/>
                <a:sym typeface="Sora"/>
              </a:defRPr>
            </a:lvl8pPr>
            <a:lvl9pPr lvl="8">
              <a:spcBef>
                <a:spcPts val="0"/>
              </a:spcBef>
              <a:spcAft>
                <a:spcPts val="0"/>
              </a:spcAft>
              <a:buClr>
                <a:schemeClr val="dk2"/>
              </a:buClr>
              <a:buSzPts val="900"/>
              <a:buFont typeface="Sora"/>
              <a:buNone/>
              <a:defRPr sz="900">
                <a:solidFill>
                  <a:schemeClr val="dk2"/>
                </a:solidFill>
                <a:latin typeface="Sora"/>
                <a:ea typeface="Sora"/>
                <a:cs typeface="Sora"/>
                <a:sym typeface="Sora"/>
              </a:defRPr>
            </a:lvl9pPr>
          </a:lstStyle>
          <a:p>
            <a:endParaRPr/>
          </a:p>
        </p:txBody>
      </p:sp>
      <p:sp>
        <p:nvSpPr>
          <p:cNvPr id="178" name="Google Shape;178;p6"/>
          <p:cNvSpPr txBox="1">
            <a:spLocks noGrp="1"/>
          </p:cNvSpPr>
          <p:nvPr>
            <p:ph type="title" idx="7"/>
          </p:nvPr>
        </p:nvSpPr>
        <p:spPr>
          <a:xfrm>
            <a:off x="7420225" y="4723025"/>
            <a:ext cx="1583400" cy="189300"/>
          </a:xfrm>
          <a:prstGeom prst="rect">
            <a:avLst/>
          </a:prstGeom>
        </p:spPr>
        <p:txBody>
          <a:bodyPr spcFirstLastPara="1" wrap="square" lIns="182875" tIns="91425" rIns="91425" bIns="0" anchor="b" anchorCtr="0">
            <a:noAutofit/>
          </a:bodyPr>
          <a:lstStyle>
            <a:lvl1pPr lvl="0" algn="r">
              <a:spcBef>
                <a:spcPts val="0"/>
              </a:spcBef>
              <a:spcAft>
                <a:spcPts val="0"/>
              </a:spcAft>
              <a:buNone/>
              <a:defRPr sz="900">
                <a:solidFill>
                  <a:schemeClr val="dk2"/>
                </a:solidFill>
                <a:latin typeface="Sora"/>
                <a:ea typeface="Sora"/>
                <a:cs typeface="Sora"/>
                <a:sym typeface="Sora"/>
              </a:defRPr>
            </a:lvl1pPr>
            <a:lvl2pPr lvl="1"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2pPr>
            <a:lvl3pPr lvl="2"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3pPr>
            <a:lvl4pPr lvl="3"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4pPr>
            <a:lvl5pPr lvl="4"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5pPr>
            <a:lvl6pPr lvl="5"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6pPr>
            <a:lvl7pPr lvl="6"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7pPr>
            <a:lvl8pPr lvl="7"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8pPr>
            <a:lvl9pPr lvl="8" algn="r">
              <a:spcBef>
                <a:spcPts val="0"/>
              </a:spcBef>
              <a:spcAft>
                <a:spcPts val="0"/>
              </a:spcAft>
              <a:buClr>
                <a:schemeClr val="dk2"/>
              </a:buClr>
              <a:buSzPts val="900"/>
              <a:buFont typeface="Sora"/>
              <a:buNone/>
              <a:defRPr sz="900">
                <a:solidFill>
                  <a:schemeClr val="dk2"/>
                </a:solidFill>
                <a:latin typeface="Sora SemiBold"/>
                <a:ea typeface="Sora SemiBold"/>
                <a:cs typeface="Sora SemiBold"/>
                <a:sym typeface="Sora SemiBold"/>
              </a:defRPr>
            </a:lvl9pPr>
          </a:lstStyle>
          <a:p>
            <a:endParaRPr/>
          </a:p>
        </p:txBody>
      </p:sp>
      <p:sp>
        <p:nvSpPr>
          <p:cNvPr id="179" name="Google Shape;179;p6"/>
          <p:cNvSpPr txBox="1">
            <a:spLocks noGrp="1"/>
          </p:cNvSpPr>
          <p:nvPr>
            <p:ph type="subTitle" idx="8"/>
          </p:nvPr>
        </p:nvSpPr>
        <p:spPr>
          <a:xfrm>
            <a:off x="2216381" y="3132125"/>
            <a:ext cx="1566900" cy="480900"/>
          </a:xfrm>
          <a:prstGeom prst="rect">
            <a:avLst/>
          </a:prstGeom>
        </p:spPr>
        <p:txBody>
          <a:bodyPr spcFirstLastPara="1" wrap="square" lIns="0" tIns="0" rIns="91425" bIns="91425" anchor="t" anchorCtr="0">
            <a:noAutofit/>
          </a:bodyPr>
          <a:lstStyle>
            <a:lvl1pPr lvl="0">
              <a:spcBef>
                <a:spcPts val="0"/>
              </a:spcBef>
              <a:spcAft>
                <a:spcPts val="0"/>
              </a:spcAft>
              <a:buClr>
                <a:schemeClr val="dk2"/>
              </a:buClr>
              <a:buSzPts val="1000"/>
              <a:buFont typeface="Sora"/>
              <a:buNone/>
              <a:defRPr sz="1000">
                <a:solidFill>
                  <a:schemeClr val="dk2"/>
                </a:solidFill>
              </a:defRPr>
            </a:lvl1pPr>
            <a:lvl2pPr lvl="1">
              <a:spcBef>
                <a:spcPts val="0"/>
              </a:spcBef>
              <a:spcAft>
                <a:spcPts val="0"/>
              </a:spcAft>
              <a:buClr>
                <a:schemeClr val="dk2"/>
              </a:buClr>
              <a:buSzPts val="1000"/>
              <a:buFont typeface="Sora"/>
              <a:buNone/>
              <a:defRPr sz="1000">
                <a:solidFill>
                  <a:schemeClr val="dk2"/>
                </a:solidFill>
                <a:latin typeface="Sora"/>
                <a:ea typeface="Sora"/>
                <a:cs typeface="Sora"/>
                <a:sym typeface="Sora"/>
              </a:defRPr>
            </a:lvl2pPr>
            <a:lvl3pPr lvl="2">
              <a:spcBef>
                <a:spcPts val="0"/>
              </a:spcBef>
              <a:spcAft>
                <a:spcPts val="0"/>
              </a:spcAft>
              <a:buClr>
                <a:schemeClr val="dk2"/>
              </a:buClr>
              <a:buSzPts val="1000"/>
              <a:buFont typeface="Sora"/>
              <a:buNone/>
              <a:defRPr sz="1000">
                <a:solidFill>
                  <a:schemeClr val="dk2"/>
                </a:solidFill>
                <a:latin typeface="Sora"/>
                <a:ea typeface="Sora"/>
                <a:cs typeface="Sora"/>
                <a:sym typeface="Sora"/>
              </a:defRPr>
            </a:lvl3pPr>
            <a:lvl4pPr lvl="3">
              <a:spcBef>
                <a:spcPts val="0"/>
              </a:spcBef>
              <a:spcAft>
                <a:spcPts val="0"/>
              </a:spcAft>
              <a:buClr>
                <a:schemeClr val="dk2"/>
              </a:buClr>
              <a:buSzPts val="1000"/>
              <a:buFont typeface="Sora"/>
              <a:buNone/>
              <a:defRPr sz="1000">
                <a:solidFill>
                  <a:schemeClr val="dk2"/>
                </a:solidFill>
                <a:latin typeface="Sora"/>
                <a:ea typeface="Sora"/>
                <a:cs typeface="Sora"/>
                <a:sym typeface="Sora"/>
              </a:defRPr>
            </a:lvl4pPr>
            <a:lvl5pPr lvl="4">
              <a:spcBef>
                <a:spcPts val="0"/>
              </a:spcBef>
              <a:spcAft>
                <a:spcPts val="0"/>
              </a:spcAft>
              <a:buClr>
                <a:schemeClr val="dk2"/>
              </a:buClr>
              <a:buSzPts val="1000"/>
              <a:buFont typeface="Sora"/>
              <a:buNone/>
              <a:defRPr sz="1000">
                <a:solidFill>
                  <a:schemeClr val="dk2"/>
                </a:solidFill>
                <a:latin typeface="Sora"/>
                <a:ea typeface="Sora"/>
                <a:cs typeface="Sora"/>
                <a:sym typeface="Sora"/>
              </a:defRPr>
            </a:lvl5pPr>
            <a:lvl6pPr lvl="5">
              <a:spcBef>
                <a:spcPts val="0"/>
              </a:spcBef>
              <a:spcAft>
                <a:spcPts val="0"/>
              </a:spcAft>
              <a:buClr>
                <a:schemeClr val="dk2"/>
              </a:buClr>
              <a:buSzPts val="1000"/>
              <a:buFont typeface="Sora"/>
              <a:buNone/>
              <a:defRPr sz="1000">
                <a:solidFill>
                  <a:schemeClr val="dk2"/>
                </a:solidFill>
                <a:latin typeface="Sora"/>
                <a:ea typeface="Sora"/>
                <a:cs typeface="Sora"/>
                <a:sym typeface="Sora"/>
              </a:defRPr>
            </a:lvl6pPr>
            <a:lvl7pPr lvl="6">
              <a:spcBef>
                <a:spcPts val="0"/>
              </a:spcBef>
              <a:spcAft>
                <a:spcPts val="0"/>
              </a:spcAft>
              <a:buClr>
                <a:schemeClr val="dk2"/>
              </a:buClr>
              <a:buSzPts val="1000"/>
              <a:buFont typeface="Sora"/>
              <a:buNone/>
              <a:defRPr sz="1000">
                <a:solidFill>
                  <a:schemeClr val="dk2"/>
                </a:solidFill>
                <a:latin typeface="Sora"/>
                <a:ea typeface="Sora"/>
                <a:cs typeface="Sora"/>
                <a:sym typeface="Sora"/>
              </a:defRPr>
            </a:lvl7pPr>
            <a:lvl8pPr lvl="7">
              <a:spcBef>
                <a:spcPts val="0"/>
              </a:spcBef>
              <a:spcAft>
                <a:spcPts val="0"/>
              </a:spcAft>
              <a:buClr>
                <a:schemeClr val="dk2"/>
              </a:buClr>
              <a:buSzPts val="1000"/>
              <a:buFont typeface="Sora"/>
              <a:buNone/>
              <a:defRPr sz="1000">
                <a:solidFill>
                  <a:schemeClr val="dk2"/>
                </a:solidFill>
                <a:latin typeface="Sora"/>
                <a:ea typeface="Sora"/>
                <a:cs typeface="Sora"/>
                <a:sym typeface="Sora"/>
              </a:defRPr>
            </a:lvl8pPr>
            <a:lvl9pPr lvl="8">
              <a:spcBef>
                <a:spcPts val="0"/>
              </a:spcBef>
              <a:spcAft>
                <a:spcPts val="0"/>
              </a:spcAft>
              <a:buClr>
                <a:schemeClr val="dk2"/>
              </a:buClr>
              <a:buSzPts val="1000"/>
              <a:buFont typeface="Sora"/>
              <a:buNone/>
              <a:defRPr sz="1000">
                <a:solidFill>
                  <a:schemeClr val="dk2"/>
                </a:solidFill>
                <a:latin typeface="Sora"/>
                <a:ea typeface="Sora"/>
                <a:cs typeface="Sora"/>
                <a:sym typeface="Sora"/>
              </a:defRPr>
            </a:lvl9pPr>
          </a:lstStyle>
          <a:p>
            <a:endParaRPr/>
          </a:p>
        </p:txBody>
      </p:sp>
      <p:grpSp>
        <p:nvGrpSpPr>
          <p:cNvPr id="180" name="Google Shape;180;p6"/>
          <p:cNvGrpSpPr/>
          <p:nvPr/>
        </p:nvGrpSpPr>
        <p:grpSpPr>
          <a:xfrm>
            <a:off x="4308382" y="2704009"/>
            <a:ext cx="4833127" cy="2437045"/>
            <a:chOff x="4308382" y="2704009"/>
            <a:chExt cx="4833127" cy="2437045"/>
          </a:xfrm>
        </p:grpSpPr>
        <p:sp>
          <p:nvSpPr>
            <p:cNvPr id="181" name="Google Shape;181;p6"/>
            <p:cNvSpPr/>
            <p:nvPr/>
          </p:nvSpPr>
          <p:spPr>
            <a:xfrm>
              <a:off x="4308382" y="4487840"/>
              <a:ext cx="4833127" cy="653214"/>
            </a:xfrm>
            <a:custGeom>
              <a:avLst/>
              <a:gdLst/>
              <a:ahLst/>
              <a:cxnLst/>
              <a:rect l="l" t="t" r="r" b="b"/>
              <a:pathLst>
                <a:path w="89735" h="12128" extrusionOk="0">
                  <a:moveTo>
                    <a:pt x="6834" y="1"/>
                  </a:moveTo>
                  <a:lnTo>
                    <a:pt x="6030" y="336"/>
                  </a:lnTo>
                  <a:lnTo>
                    <a:pt x="5271" y="671"/>
                  </a:lnTo>
                  <a:lnTo>
                    <a:pt x="4556" y="1006"/>
                  </a:lnTo>
                  <a:lnTo>
                    <a:pt x="3887" y="1363"/>
                  </a:lnTo>
                  <a:lnTo>
                    <a:pt x="3284" y="1720"/>
                  </a:lnTo>
                  <a:lnTo>
                    <a:pt x="2703" y="2078"/>
                  </a:lnTo>
                  <a:lnTo>
                    <a:pt x="2212" y="2457"/>
                  </a:lnTo>
                  <a:lnTo>
                    <a:pt x="1743" y="2815"/>
                  </a:lnTo>
                  <a:lnTo>
                    <a:pt x="1341" y="3194"/>
                  </a:lnTo>
                  <a:lnTo>
                    <a:pt x="983" y="3574"/>
                  </a:lnTo>
                  <a:lnTo>
                    <a:pt x="693" y="3954"/>
                  </a:lnTo>
                  <a:lnTo>
                    <a:pt x="447" y="4333"/>
                  </a:lnTo>
                  <a:lnTo>
                    <a:pt x="246" y="4713"/>
                  </a:lnTo>
                  <a:lnTo>
                    <a:pt x="112" y="5093"/>
                  </a:lnTo>
                  <a:lnTo>
                    <a:pt x="68" y="5294"/>
                  </a:lnTo>
                  <a:lnTo>
                    <a:pt x="45" y="5495"/>
                  </a:lnTo>
                  <a:lnTo>
                    <a:pt x="23" y="5673"/>
                  </a:lnTo>
                  <a:lnTo>
                    <a:pt x="1" y="5874"/>
                  </a:lnTo>
                  <a:lnTo>
                    <a:pt x="23" y="6098"/>
                  </a:lnTo>
                  <a:lnTo>
                    <a:pt x="45" y="6299"/>
                  </a:lnTo>
                  <a:lnTo>
                    <a:pt x="90" y="6500"/>
                  </a:lnTo>
                  <a:lnTo>
                    <a:pt x="135" y="6723"/>
                  </a:lnTo>
                  <a:lnTo>
                    <a:pt x="202" y="6924"/>
                  </a:lnTo>
                  <a:lnTo>
                    <a:pt x="291" y="7125"/>
                  </a:lnTo>
                  <a:lnTo>
                    <a:pt x="403" y="7326"/>
                  </a:lnTo>
                  <a:lnTo>
                    <a:pt x="514" y="7527"/>
                  </a:lnTo>
                  <a:lnTo>
                    <a:pt x="782" y="7951"/>
                  </a:lnTo>
                  <a:lnTo>
                    <a:pt x="1140" y="8353"/>
                  </a:lnTo>
                  <a:lnTo>
                    <a:pt x="1542" y="8755"/>
                  </a:lnTo>
                  <a:lnTo>
                    <a:pt x="2011" y="9157"/>
                  </a:lnTo>
                  <a:lnTo>
                    <a:pt x="2524" y="9537"/>
                  </a:lnTo>
                  <a:lnTo>
                    <a:pt x="3105" y="9939"/>
                  </a:lnTo>
                  <a:lnTo>
                    <a:pt x="3753" y="10319"/>
                  </a:lnTo>
                  <a:lnTo>
                    <a:pt x="4445" y="10698"/>
                  </a:lnTo>
                  <a:lnTo>
                    <a:pt x="5204" y="11056"/>
                  </a:lnTo>
                  <a:lnTo>
                    <a:pt x="6030" y="11435"/>
                  </a:lnTo>
                  <a:lnTo>
                    <a:pt x="6901" y="11793"/>
                  </a:lnTo>
                  <a:lnTo>
                    <a:pt x="7839" y="12128"/>
                  </a:lnTo>
                  <a:lnTo>
                    <a:pt x="84799" y="12128"/>
                  </a:lnTo>
                  <a:lnTo>
                    <a:pt x="89734" y="9783"/>
                  </a:lnTo>
                  <a:lnTo>
                    <a:pt x="89734" y="1966"/>
                  </a:lnTo>
                  <a:lnTo>
                    <a:pt x="89310" y="1698"/>
                  </a:lnTo>
                  <a:lnTo>
                    <a:pt x="88886" y="1452"/>
                  </a:lnTo>
                  <a:lnTo>
                    <a:pt x="88439" y="1207"/>
                  </a:lnTo>
                  <a:lnTo>
                    <a:pt x="87948" y="961"/>
                  </a:lnTo>
                  <a:lnTo>
                    <a:pt x="86920" y="470"/>
                  </a:lnTo>
                  <a:lnTo>
                    <a:pt x="85781" y="1"/>
                  </a:lnTo>
                  <a:lnTo>
                    <a:pt x="84977" y="314"/>
                  </a:lnTo>
                  <a:lnTo>
                    <a:pt x="84106" y="604"/>
                  </a:lnTo>
                  <a:lnTo>
                    <a:pt x="83235" y="917"/>
                  </a:lnTo>
                  <a:lnTo>
                    <a:pt x="82297" y="1185"/>
                  </a:lnTo>
                  <a:lnTo>
                    <a:pt x="81359" y="1475"/>
                  </a:lnTo>
                  <a:lnTo>
                    <a:pt x="80355" y="1743"/>
                  </a:lnTo>
                  <a:lnTo>
                    <a:pt x="79350" y="2011"/>
                  </a:lnTo>
                  <a:lnTo>
                    <a:pt x="78300" y="2256"/>
                  </a:lnTo>
                  <a:lnTo>
                    <a:pt x="77228" y="2502"/>
                  </a:lnTo>
                  <a:lnTo>
                    <a:pt x="76111" y="2725"/>
                  </a:lnTo>
                  <a:lnTo>
                    <a:pt x="74972" y="2971"/>
                  </a:lnTo>
                  <a:lnTo>
                    <a:pt x="73811" y="3172"/>
                  </a:lnTo>
                  <a:lnTo>
                    <a:pt x="72627" y="3395"/>
                  </a:lnTo>
                  <a:lnTo>
                    <a:pt x="71421" y="3574"/>
                  </a:lnTo>
                  <a:lnTo>
                    <a:pt x="68920" y="3954"/>
                  </a:lnTo>
                  <a:lnTo>
                    <a:pt x="66329" y="4266"/>
                  </a:lnTo>
                  <a:lnTo>
                    <a:pt x="63672" y="4557"/>
                  </a:lnTo>
                  <a:lnTo>
                    <a:pt x="60925" y="4802"/>
                  </a:lnTo>
                  <a:lnTo>
                    <a:pt x="58111" y="5003"/>
                  </a:lnTo>
                  <a:lnTo>
                    <a:pt x="55230" y="5160"/>
                  </a:lnTo>
                  <a:lnTo>
                    <a:pt x="52304" y="5271"/>
                  </a:lnTo>
                  <a:lnTo>
                    <a:pt x="49334" y="5361"/>
                  </a:lnTo>
                  <a:lnTo>
                    <a:pt x="46319" y="5383"/>
                  </a:lnTo>
                  <a:lnTo>
                    <a:pt x="43282" y="5361"/>
                  </a:lnTo>
                  <a:lnTo>
                    <a:pt x="40312" y="5271"/>
                  </a:lnTo>
                  <a:lnTo>
                    <a:pt x="37386" y="5160"/>
                  </a:lnTo>
                  <a:lnTo>
                    <a:pt x="34505" y="5003"/>
                  </a:lnTo>
                  <a:lnTo>
                    <a:pt x="31691" y="4802"/>
                  </a:lnTo>
                  <a:lnTo>
                    <a:pt x="28944" y="4557"/>
                  </a:lnTo>
                  <a:lnTo>
                    <a:pt x="26286" y="4266"/>
                  </a:lnTo>
                  <a:lnTo>
                    <a:pt x="23696" y="3954"/>
                  </a:lnTo>
                  <a:lnTo>
                    <a:pt x="21195" y="3574"/>
                  </a:lnTo>
                  <a:lnTo>
                    <a:pt x="19989" y="3395"/>
                  </a:lnTo>
                  <a:lnTo>
                    <a:pt x="18805" y="3172"/>
                  </a:lnTo>
                  <a:lnTo>
                    <a:pt x="17644" y="2971"/>
                  </a:lnTo>
                  <a:lnTo>
                    <a:pt x="16505" y="2725"/>
                  </a:lnTo>
                  <a:lnTo>
                    <a:pt x="15410" y="2502"/>
                  </a:lnTo>
                  <a:lnTo>
                    <a:pt x="14316" y="2256"/>
                  </a:lnTo>
                  <a:lnTo>
                    <a:pt x="13266" y="2011"/>
                  </a:lnTo>
                  <a:lnTo>
                    <a:pt x="12261" y="1743"/>
                  </a:lnTo>
                  <a:lnTo>
                    <a:pt x="11279" y="1475"/>
                  </a:lnTo>
                  <a:lnTo>
                    <a:pt x="10318" y="1185"/>
                  </a:lnTo>
                  <a:lnTo>
                    <a:pt x="9403" y="917"/>
                  </a:lnTo>
                  <a:lnTo>
                    <a:pt x="8509" y="604"/>
                  </a:lnTo>
                  <a:lnTo>
                    <a:pt x="7661" y="314"/>
                  </a:lnTo>
                  <a:lnTo>
                    <a:pt x="6834" y="1"/>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2" name="Google Shape;182;p6"/>
            <p:cNvSpPr/>
            <p:nvPr/>
          </p:nvSpPr>
          <p:spPr>
            <a:xfrm>
              <a:off x="4308382" y="3740892"/>
              <a:ext cx="4833127" cy="741006"/>
            </a:xfrm>
            <a:custGeom>
              <a:avLst/>
              <a:gdLst/>
              <a:ahLst/>
              <a:cxnLst/>
              <a:rect l="l" t="t" r="r" b="b"/>
              <a:pathLst>
                <a:path w="89735" h="13758" extrusionOk="0">
                  <a:moveTo>
                    <a:pt x="13289" y="0"/>
                  </a:moveTo>
                  <a:lnTo>
                    <a:pt x="11725" y="402"/>
                  </a:lnTo>
                  <a:lnTo>
                    <a:pt x="10251" y="826"/>
                  </a:lnTo>
                  <a:lnTo>
                    <a:pt x="8889" y="1251"/>
                  </a:lnTo>
                  <a:lnTo>
                    <a:pt x="7594" y="1697"/>
                  </a:lnTo>
                  <a:lnTo>
                    <a:pt x="6410" y="2166"/>
                  </a:lnTo>
                  <a:lnTo>
                    <a:pt x="5316" y="2635"/>
                  </a:lnTo>
                  <a:lnTo>
                    <a:pt x="4333" y="3127"/>
                  </a:lnTo>
                  <a:lnTo>
                    <a:pt x="3864" y="3372"/>
                  </a:lnTo>
                  <a:lnTo>
                    <a:pt x="3440" y="3618"/>
                  </a:lnTo>
                  <a:lnTo>
                    <a:pt x="3038" y="3886"/>
                  </a:lnTo>
                  <a:lnTo>
                    <a:pt x="2636" y="4132"/>
                  </a:lnTo>
                  <a:lnTo>
                    <a:pt x="2279" y="4377"/>
                  </a:lnTo>
                  <a:lnTo>
                    <a:pt x="1944" y="4645"/>
                  </a:lnTo>
                  <a:lnTo>
                    <a:pt x="1653" y="4913"/>
                  </a:lnTo>
                  <a:lnTo>
                    <a:pt x="1363" y="5159"/>
                  </a:lnTo>
                  <a:lnTo>
                    <a:pt x="1117" y="5427"/>
                  </a:lnTo>
                  <a:lnTo>
                    <a:pt x="872" y="5695"/>
                  </a:lnTo>
                  <a:lnTo>
                    <a:pt x="671" y="5963"/>
                  </a:lnTo>
                  <a:lnTo>
                    <a:pt x="492" y="6231"/>
                  </a:lnTo>
                  <a:lnTo>
                    <a:pt x="358" y="6499"/>
                  </a:lnTo>
                  <a:lnTo>
                    <a:pt x="224" y="6789"/>
                  </a:lnTo>
                  <a:lnTo>
                    <a:pt x="135" y="7057"/>
                  </a:lnTo>
                  <a:lnTo>
                    <a:pt x="68" y="7325"/>
                  </a:lnTo>
                  <a:lnTo>
                    <a:pt x="23" y="7616"/>
                  </a:lnTo>
                  <a:lnTo>
                    <a:pt x="1" y="7884"/>
                  </a:lnTo>
                  <a:lnTo>
                    <a:pt x="23" y="8085"/>
                  </a:lnTo>
                  <a:lnTo>
                    <a:pt x="45" y="8263"/>
                  </a:lnTo>
                  <a:lnTo>
                    <a:pt x="68" y="8464"/>
                  </a:lnTo>
                  <a:lnTo>
                    <a:pt x="112" y="8665"/>
                  </a:lnTo>
                  <a:lnTo>
                    <a:pt x="246" y="9045"/>
                  </a:lnTo>
                  <a:lnTo>
                    <a:pt x="447" y="9425"/>
                  </a:lnTo>
                  <a:lnTo>
                    <a:pt x="693" y="9804"/>
                  </a:lnTo>
                  <a:lnTo>
                    <a:pt x="983" y="10184"/>
                  </a:lnTo>
                  <a:lnTo>
                    <a:pt x="1341" y="10564"/>
                  </a:lnTo>
                  <a:lnTo>
                    <a:pt x="1743" y="10943"/>
                  </a:lnTo>
                  <a:lnTo>
                    <a:pt x="2212" y="11301"/>
                  </a:lnTo>
                  <a:lnTo>
                    <a:pt x="2703" y="11680"/>
                  </a:lnTo>
                  <a:lnTo>
                    <a:pt x="3284" y="12038"/>
                  </a:lnTo>
                  <a:lnTo>
                    <a:pt x="3887" y="12395"/>
                  </a:lnTo>
                  <a:lnTo>
                    <a:pt x="4556" y="12752"/>
                  </a:lnTo>
                  <a:lnTo>
                    <a:pt x="5271" y="13087"/>
                  </a:lnTo>
                  <a:lnTo>
                    <a:pt x="6030" y="13422"/>
                  </a:lnTo>
                  <a:lnTo>
                    <a:pt x="6834" y="13757"/>
                  </a:lnTo>
                  <a:lnTo>
                    <a:pt x="7661" y="13445"/>
                  </a:lnTo>
                  <a:lnTo>
                    <a:pt x="8509" y="13154"/>
                  </a:lnTo>
                  <a:lnTo>
                    <a:pt x="9403" y="12864"/>
                  </a:lnTo>
                  <a:lnTo>
                    <a:pt x="10318" y="12574"/>
                  </a:lnTo>
                  <a:lnTo>
                    <a:pt x="11279" y="12283"/>
                  </a:lnTo>
                  <a:lnTo>
                    <a:pt x="12261" y="12015"/>
                  </a:lnTo>
                  <a:lnTo>
                    <a:pt x="13266" y="11747"/>
                  </a:lnTo>
                  <a:lnTo>
                    <a:pt x="14316" y="11502"/>
                  </a:lnTo>
                  <a:lnTo>
                    <a:pt x="15410" y="11256"/>
                  </a:lnTo>
                  <a:lnTo>
                    <a:pt x="16505" y="11033"/>
                  </a:lnTo>
                  <a:lnTo>
                    <a:pt x="17644" y="10809"/>
                  </a:lnTo>
                  <a:lnTo>
                    <a:pt x="18805" y="10586"/>
                  </a:lnTo>
                  <a:lnTo>
                    <a:pt x="19989" y="10385"/>
                  </a:lnTo>
                  <a:lnTo>
                    <a:pt x="21195" y="10184"/>
                  </a:lnTo>
                  <a:lnTo>
                    <a:pt x="23696" y="9804"/>
                  </a:lnTo>
                  <a:lnTo>
                    <a:pt x="26286" y="9492"/>
                  </a:lnTo>
                  <a:lnTo>
                    <a:pt x="28944" y="9201"/>
                  </a:lnTo>
                  <a:lnTo>
                    <a:pt x="31691" y="8956"/>
                  </a:lnTo>
                  <a:lnTo>
                    <a:pt x="34505" y="8755"/>
                  </a:lnTo>
                  <a:lnTo>
                    <a:pt x="37386" y="8598"/>
                  </a:lnTo>
                  <a:lnTo>
                    <a:pt x="40312" y="8487"/>
                  </a:lnTo>
                  <a:lnTo>
                    <a:pt x="43282" y="8420"/>
                  </a:lnTo>
                  <a:lnTo>
                    <a:pt x="46319" y="8397"/>
                  </a:lnTo>
                  <a:lnTo>
                    <a:pt x="49334" y="8420"/>
                  </a:lnTo>
                  <a:lnTo>
                    <a:pt x="52304" y="8487"/>
                  </a:lnTo>
                  <a:lnTo>
                    <a:pt x="55230" y="8598"/>
                  </a:lnTo>
                  <a:lnTo>
                    <a:pt x="58111" y="8755"/>
                  </a:lnTo>
                  <a:lnTo>
                    <a:pt x="60925" y="8956"/>
                  </a:lnTo>
                  <a:lnTo>
                    <a:pt x="63672" y="9201"/>
                  </a:lnTo>
                  <a:lnTo>
                    <a:pt x="66329" y="9492"/>
                  </a:lnTo>
                  <a:lnTo>
                    <a:pt x="68920" y="9804"/>
                  </a:lnTo>
                  <a:lnTo>
                    <a:pt x="71421" y="10184"/>
                  </a:lnTo>
                  <a:lnTo>
                    <a:pt x="72627" y="10385"/>
                  </a:lnTo>
                  <a:lnTo>
                    <a:pt x="73811" y="10586"/>
                  </a:lnTo>
                  <a:lnTo>
                    <a:pt x="74972" y="10809"/>
                  </a:lnTo>
                  <a:lnTo>
                    <a:pt x="76111" y="11033"/>
                  </a:lnTo>
                  <a:lnTo>
                    <a:pt x="77228" y="11256"/>
                  </a:lnTo>
                  <a:lnTo>
                    <a:pt x="78300" y="11502"/>
                  </a:lnTo>
                  <a:lnTo>
                    <a:pt x="79350" y="11747"/>
                  </a:lnTo>
                  <a:lnTo>
                    <a:pt x="80355" y="12015"/>
                  </a:lnTo>
                  <a:lnTo>
                    <a:pt x="81359" y="12283"/>
                  </a:lnTo>
                  <a:lnTo>
                    <a:pt x="82297" y="12574"/>
                  </a:lnTo>
                  <a:lnTo>
                    <a:pt x="83235" y="12864"/>
                  </a:lnTo>
                  <a:lnTo>
                    <a:pt x="84106" y="13154"/>
                  </a:lnTo>
                  <a:lnTo>
                    <a:pt x="84977" y="13445"/>
                  </a:lnTo>
                  <a:lnTo>
                    <a:pt x="85781" y="13757"/>
                  </a:lnTo>
                  <a:lnTo>
                    <a:pt x="86920" y="13288"/>
                  </a:lnTo>
                  <a:lnTo>
                    <a:pt x="87948" y="12797"/>
                  </a:lnTo>
                  <a:lnTo>
                    <a:pt x="88439" y="12551"/>
                  </a:lnTo>
                  <a:lnTo>
                    <a:pt x="88886" y="12306"/>
                  </a:lnTo>
                  <a:lnTo>
                    <a:pt x="89310" y="12060"/>
                  </a:lnTo>
                  <a:lnTo>
                    <a:pt x="89734" y="11792"/>
                  </a:lnTo>
                  <a:lnTo>
                    <a:pt x="89734" y="3975"/>
                  </a:lnTo>
                  <a:lnTo>
                    <a:pt x="89288" y="3685"/>
                  </a:lnTo>
                  <a:lnTo>
                    <a:pt x="88819" y="3417"/>
                  </a:lnTo>
                  <a:lnTo>
                    <a:pt x="88305" y="3149"/>
                  </a:lnTo>
                  <a:lnTo>
                    <a:pt x="87791" y="2881"/>
                  </a:lnTo>
                  <a:lnTo>
                    <a:pt x="87233" y="2613"/>
                  </a:lnTo>
                  <a:lnTo>
                    <a:pt x="86652" y="2367"/>
                  </a:lnTo>
                  <a:lnTo>
                    <a:pt x="86049" y="2099"/>
                  </a:lnTo>
                  <a:lnTo>
                    <a:pt x="85402" y="1854"/>
                  </a:lnTo>
                  <a:lnTo>
                    <a:pt x="84039" y="1362"/>
                  </a:lnTo>
                  <a:lnTo>
                    <a:pt x="82588" y="893"/>
                  </a:lnTo>
                  <a:lnTo>
                    <a:pt x="81002" y="424"/>
                  </a:lnTo>
                  <a:lnTo>
                    <a:pt x="79327" y="0"/>
                  </a:lnTo>
                  <a:lnTo>
                    <a:pt x="77652" y="380"/>
                  </a:lnTo>
                  <a:lnTo>
                    <a:pt x="75910" y="759"/>
                  </a:lnTo>
                  <a:lnTo>
                    <a:pt x="74101" y="1117"/>
                  </a:lnTo>
                  <a:lnTo>
                    <a:pt x="72225" y="1429"/>
                  </a:lnTo>
                  <a:lnTo>
                    <a:pt x="70305" y="1742"/>
                  </a:lnTo>
                  <a:lnTo>
                    <a:pt x="68317" y="2010"/>
                  </a:lnTo>
                  <a:lnTo>
                    <a:pt x="66307" y="2278"/>
                  </a:lnTo>
                  <a:lnTo>
                    <a:pt x="64230" y="2501"/>
                  </a:lnTo>
                  <a:lnTo>
                    <a:pt x="62108" y="2702"/>
                  </a:lnTo>
                  <a:lnTo>
                    <a:pt x="59942" y="2881"/>
                  </a:lnTo>
                  <a:lnTo>
                    <a:pt x="57754" y="3015"/>
                  </a:lnTo>
                  <a:lnTo>
                    <a:pt x="55520" y="3149"/>
                  </a:lnTo>
                  <a:lnTo>
                    <a:pt x="53242" y="3238"/>
                  </a:lnTo>
                  <a:lnTo>
                    <a:pt x="50964" y="3305"/>
                  </a:lnTo>
                  <a:lnTo>
                    <a:pt x="48642" y="3350"/>
                  </a:lnTo>
                  <a:lnTo>
                    <a:pt x="46319" y="3372"/>
                  </a:lnTo>
                  <a:lnTo>
                    <a:pt x="43974" y="3350"/>
                  </a:lnTo>
                  <a:lnTo>
                    <a:pt x="41652" y="3305"/>
                  </a:lnTo>
                  <a:lnTo>
                    <a:pt x="39374" y="3238"/>
                  </a:lnTo>
                  <a:lnTo>
                    <a:pt x="37096" y="3149"/>
                  </a:lnTo>
                  <a:lnTo>
                    <a:pt x="34885" y="3015"/>
                  </a:lnTo>
                  <a:lnTo>
                    <a:pt x="32674" y="2881"/>
                  </a:lnTo>
                  <a:lnTo>
                    <a:pt x="30507" y="2702"/>
                  </a:lnTo>
                  <a:lnTo>
                    <a:pt x="28408" y="2501"/>
                  </a:lnTo>
                  <a:lnTo>
                    <a:pt x="26331" y="2278"/>
                  </a:lnTo>
                  <a:lnTo>
                    <a:pt x="24299" y="2010"/>
                  </a:lnTo>
                  <a:lnTo>
                    <a:pt x="22311" y="1742"/>
                  </a:lnTo>
                  <a:lnTo>
                    <a:pt x="20391" y="1429"/>
                  </a:lnTo>
                  <a:lnTo>
                    <a:pt x="18515" y="1117"/>
                  </a:lnTo>
                  <a:lnTo>
                    <a:pt x="16706" y="759"/>
                  </a:lnTo>
                  <a:lnTo>
                    <a:pt x="14964" y="380"/>
                  </a:lnTo>
                  <a:lnTo>
                    <a:pt x="13289"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3" name="Google Shape;183;p6"/>
            <p:cNvSpPr/>
            <p:nvPr/>
          </p:nvSpPr>
          <p:spPr>
            <a:xfrm>
              <a:off x="4308382" y="2704009"/>
              <a:ext cx="4833127" cy="1032065"/>
            </a:xfrm>
            <a:custGeom>
              <a:avLst/>
              <a:gdLst/>
              <a:ahLst/>
              <a:cxnLst/>
              <a:rect l="l" t="t" r="r" b="b"/>
              <a:pathLst>
                <a:path w="89735" h="19162" extrusionOk="0">
                  <a:moveTo>
                    <a:pt x="43929" y="0"/>
                  </a:moveTo>
                  <a:lnTo>
                    <a:pt x="41585" y="45"/>
                  </a:lnTo>
                  <a:lnTo>
                    <a:pt x="39262" y="134"/>
                  </a:lnTo>
                  <a:lnTo>
                    <a:pt x="36984" y="224"/>
                  </a:lnTo>
                  <a:lnTo>
                    <a:pt x="34751" y="358"/>
                  </a:lnTo>
                  <a:lnTo>
                    <a:pt x="32562" y="492"/>
                  </a:lnTo>
                  <a:lnTo>
                    <a:pt x="30396" y="670"/>
                  </a:lnTo>
                  <a:lnTo>
                    <a:pt x="28296" y="871"/>
                  </a:lnTo>
                  <a:lnTo>
                    <a:pt x="26264" y="1117"/>
                  </a:lnTo>
                  <a:lnTo>
                    <a:pt x="24254" y="1363"/>
                  </a:lnTo>
                  <a:lnTo>
                    <a:pt x="22311" y="1631"/>
                  </a:lnTo>
                  <a:lnTo>
                    <a:pt x="20435" y="1921"/>
                  </a:lnTo>
                  <a:lnTo>
                    <a:pt x="18626" y="2233"/>
                  </a:lnTo>
                  <a:lnTo>
                    <a:pt x="16884" y="2568"/>
                  </a:lnTo>
                  <a:lnTo>
                    <a:pt x="15187" y="2926"/>
                  </a:lnTo>
                  <a:lnTo>
                    <a:pt x="13579" y="3305"/>
                  </a:lnTo>
                  <a:lnTo>
                    <a:pt x="12060" y="3685"/>
                  </a:lnTo>
                  <a:lnTo>
                    <a:pt x="10586" y="4087"/>
                  </a:lnTo>
                  <a:lnTo>
                    <a:pt x="9224" y="4534"/>
                  </a:lnTo>
                  <a:lnTo>
                    <a:pt x="7929" y="4958"/>
                  </a:lnTo>
                  <a:lnTo>
                    <a:pt x="6723" y="5427"/>
                  </a:lnTo>
                  <a:lnTo>
                    <a:pt x="5606" y="5896"/>
                  </a:lnTo>
                  <a:lnTo>
                    <a:pt x="4579" y="6387"/>
                  </a:lnTo>
                  <a:lnTo>
                    <a:pt x="4110" y="6633"/>
                  </a:lnTo>
                  <a:lnTo>
                    <a:pt x="3663" y="6879"/>
                  </a:lnTo>
                  <a:lnTo>
                    <a:pt x="3217" y="7124"/>
                  </a:lnTo>
                  <a:lnTo>
                    <a:pt x="2815" y="7392"/>
                  </a:lnTo>
                  <a:lnTo>
                    <a:pt x="2435" y="7660"/>
                  </a:lnTo>
                  <a:lnTo>
                    <a:pt x="2100" y="7906"/>
                  </a:lnTo>
                  <a:lnTo>
                    <a:pt x="1765" y="8174"/>
                  </a:lnTo>
                  <a:lnTo>
                    <a:pt x="1475" y="8442"/>
                  </a:lnTo>
                  <a:lnTo>
                    <a:pt x="1207" y="8710"/>
                  </a:lnTo>
                  <a:lnTo>
                    <a:pt x="961" y="9000"/>
                  </a:lnTo>
                  <a:lnTo>
                    <a:pt x="738" y="9268"/>
                  </a:lnTo>
                  <a:lnTo>
                    <a:pt x="537" y="9559"/>
                  </a:lnTo>
                  <a:lnTo>
                    <a:pt x="380" y="9827"/>
                  </a:lnTo>
                  <a:lnTo>
                    <a:pt x="246" y="10117"/>
                  </a:lnTo>
                  <a:lnTo>
                    <a:pt x="135" y="10385"/>
                  </a:lnTo>
                  <a:lnTo>
                    <a:pt x="68" y="10675"/>
                  </a:lnTo>
                  <a:lnTo>
                    <a:pt x="23" y="10966"/>
                  </a:lnTo>
                  <a:lnTo>
                    <a:pt x="1" y="11256"/>
                  </a:lnTo>
                  <a:lnTo>
                    <a:pt x="23" y="11546"/>
                  </a:lnTo>
                  <a:lnTo>
                    <a:pt x="68" y="11814"/>
                  </a:lnTo>
                  <a:lnTo>
                    <a:pt x="135" y="12082"/>
                  </a:lnTo>
                  <a:lnTo>
                    <a:pt x="224" y="12373"/>
                  </a:lnTo>
                  <a:lnTo>
                    <a:pt x="358" y="12641"/>
                  </a:lnTo>
                  <a:lnTo>
                    <a:pt x="492" y="12909"/>
                  </a:lnTo>
                  <a:lnTo>
                    <a:pt x="671" y="13177"/>
                  </a:lnTo>
                  <a:lnTo>
                    <a:pt x="872" y="13445"/>
                  </a:lnTo>
                  <a:lnTo>
                    <a:pt x="1117" y="13713"/>
                  </a:lnTo>
                  <a:lnTo>
                    <a:pt x="1363" y="13981"/>
                  </a:lnTo>
                  <a:lnTo>
                    <a:pt x="1653" y="14249"/>
                  </a:lnTo>
                  <a:lnTo>
                    <a:pt x="1944" y="14494"/>
                  </a:lnTo>
                  <a:lnTo>
                    <a:pt x="2279" y="14762"/>
                  </a:lnTo>
                  <a:lnTo>
                    <a:pt x="2636" y="15008"/>
                  </a:lnTo>
                  <a:lnTo>
                    <a:pt x="3038" y="15276"/>
                  </a:lnTo>
                  <a:lnTo>
                    <a:pt x="3440" y="15522"/>
                  </a:lnTo>
                  <a:lnTo>
                    <a:pt x="3864" y="15767"/>
                  </a:lnTo>
                  <a:lnTo>
                    <a:pt x="4333" y="16013"/>
                  </a:lnTo>
                  <a:lnTo>
                    <a:pt x="5316" y="16504"/>
                  </a:lnTo>
                  <a:lnTo>
                    <a:pt x="6410" y="16973"/>
                  </a:lnTo>
                  <a:lnTo>
                    <a:pt x="7594" y="17442"/>
                  </a:lnTo>
                  <a:lnTo>
                    <a:pt x="8889" y="17889"/>
                  </a:lnTo>
                  <a:lnTo>
                    <a:pt x="10251" y="18335"/>
                  </a:lnTo>
                  <a:lnTo>
                    <a:pt x="11725" y="18737"/>
                  </a:lnTo>
                  <a:lnTo>
                    <a:pt x="13289" y="19162"/>
                  </a:lnTo>
                  <a:lnTo>
                    <a:pt x="14964" y="18760"/>
                  </a:lnTo>
                  <a:lnTo>
                    <a:pt x="16706" y="18380"/>
                  </a:lnTo>
                  <a:lnTo>
                    <a:pt x="18515" y="18023"/>
                  </a:lnTo>
                  <a:lnTo>
                    <a:pt x="20391" y="17710"/>
                  </a:lnTo>
                  <a:lnTo>
                    <a:pt x="22311" y="17398"/>
                  </a:lnTo>
                  <a:lnTo>
                    <a:pt x="24299" y="17130"/>
                  </a:lnTo>
                  <a:lnTo>
                    <a:pt x="26331" y="16884"/>
                  </a:lnTo>
                  <a:lnTo>
                    <a:pt x="28408" y="16638"/>
                  </a:lnTo>
                  <a:lnTo>
                    <a:pt x="30507" y="16437"/>
                  </a:lnTo>
                  <a:lnTo>
                    <a:pt x="32674" y="16281"/>
                  </a:lnTo>
                  <a:lnTo>
                    <a:pt x="34885" y="16125"/>
                  </a:lnTo>
                  <a:lnTo>
                    <a:pt x="37096" y="15991"/>
                  </a:lnTo>
                  <a:lnTo>
                    <a:pt x="39374" y="15901"/>
                  </a:lnTo>
                  <a:lnTo>
                    <a:pt x="41652" y="15834"/>
                  </a:lnTo>
                  <a:lnTo>
                    <a:pt x="43974" y="15790"/>
                  </a:lnTo>
                  <a:lnTo>
                    <a:pt x="46319" y="15767"/>
                  </a:lnTo>
                  <a:lnTo>
                    <a:pt x="48642" y="15790"/>
                  </a:lnTo>
                  <a:lnTo>
                    <a:pt x="50964" y="15834"/>
                  </a:lnTo>
                  <a:lnTo>
                    <a:pt x="53242" y="15901"/>
                  </a:lnTo>
                  <a:lnTo>
                    <a:pt x="55520" y="15991"/>
                  </a:lnTo>
                  <a:lnTo>
                    <a:pt x="57754" y="16125"/>
                  </a:lnTo>
                  <a:lnTo>
                    <a:pt x="59942" y="16281"/>
                  </a:lnTo>
                  <a:lnTo>
                    <a:pt x="62108" y="16437"/>
                  </a:lnTo>
                  <a:lnTo>
                    <a:pt x="64230" y="16638"/>
                  </a:lnTo>
                  <a:lnTo>
                    <a:pt x="66307" y="16884"/>
                  </a:lnTo>
                  <a:lnTo>
                    <a:pt x="68317" y="17130"/>
                  </a:lnTo>
                  <a:lnTo>
                    <a:pt x="70305" y="17398"/>
                  </a:lnTo>
                  <a:lnTo>
                    <a:pt x="72225" y="17710"/>
                  </a:lnTo>
                  <a:lnTo>
                    <a:pt x="74101" y="18023"/>
                  </a:lnTo>
                  <a:lnTo>
                    <a:pt x="75910" y="18380"/>
                  </a:lnTo>
                  <a:lnTo>
                    <a:pt x="77652" y="18760"/>
                  </a:lnTo>
                  <a:lnTo>
                    <a:pt x="79327" y="19162"/>
                  </a:lnTo>
                  <a:lnTo>
                    <a:pt x="81002" y="18715"/>
                  </a:lnTo>
                  <a:lnTo>
                    <a:pt x="82588" y="18269"/>
                  </a:lnTo>
                  <a:lnTo>
                    <a:pt x="84039" y="17777"/>
                  </a:lnTo>
                  <a:lnTo>
                    <a:pt x="85402" y="17286"/>
                  </a:lnTo>
                  <a:lnTo>
                    <a:pt x="86049" y="17040"/>
                  </a:lnTo>
                  <a:lnTo>
                    <a:pt x="86652" y="16795"/>
                  </a:lnTo>
                  <a:lnTo>
                    <a:pt x="87233" y="16527"/>
                  </a:lnTo>
                  <a:lnTo>
                    <a:pt x="87791" y="16259"/>
                  </a:lnTo>
                  <a:lnTo>
                    <a:pt x="88305" y="15991"/>
                  </a:lnTo>
                  <a:lnTo>
                    <a:pt x="88819" y="15723"/>
                  </a:lnTo>
                  <a:lnTo>
                    <a:pt x="89288" y="15455"/>
                  </a:lnTo>
                  <a:lnTo>
                    <a:pt x="89734" y="15187"/>
                  </a:lnTo>
                  <a:lnTo>
                    <a:pt x="89734" y="7348"/>
                  </a:lnTo>
                  <a:lnTo>
                    <a:pt x="89087" y="6946"/>
                  </a:lnTo>
                  <a:lnTo>
                    <a:pt x="88394" y="6566"/>
                  </a:lnTo>
                  <a:lnTo>
                    <a:pt x="87635" y="6186"/>
                  </a:lnTo>
                  <a:lnTo>
                    <a:pt x="86809" y="5807"/>
                  </a:lnTo>
                  <a:lnTo>
                    <a:pt x="85960" y="5449"/>
                  </a:lnTo>
                  <a:lnTo>
                    <a:pt x="85022" y="5092"/>
                  </a:lnTo>
                  <a:lnTo>
                    <a:pt x="84062" y="4735"/>
                  </a:lnTo>
                  <a:lnTo>
                    <a:pt x="83034" y="4400"/>
                  </a:lnTo>
                  <a:lnTo>
                    <a:pt x="81962" y="4065"/>
                  </a:lnTo>
                  <a:lnTo>
                    <a:pt x="80824" y="3752"/>
                  </a:lnTo>
                  <a:lnTo>
                    <a:pt x="79640" y="3439"/>
                  </a:lnTo>
                  <a:lnTo>
                    <a:pt x="78412" y="3149"/>
                  </a:lnTo>
                  <a:lnTo>
                    <a:pt x="77139" y="2859"/>
                  </a:lnTo>
                  <a:lnTo>
                    <a:pt x="75821" y="2591"/>
                  </a:lnTo>
                  <a:lnTo>
                    <a:pt x="74459" y="2323"/>
                  </a:lnTo>
                  <a:lnTo>
                    <a:pt x="73052" y="2055"/>
                  </a:lnTo>
                  <a:lnTo>
                    <a:pt x="71555" y="1809"/>
                  </a:lnTo>
                  <a:lnTo>
                    <a:pt x="70037" y="1586"/>
                  </a:lnTo>
                  <a:lnTo>
                    <a:pt x="68496" y="1363"/>
                  </a:lnTo>
                  <a:lnTo>
                    <a:pt x="66910" y="1162"/>
                  </a:lnTo>
                  <a:lnTo>
                    <a:pt x="65302" y="983"/>
                  </a:lnTo>
                  <a:lnTo>
                    <a:pt x="63672" y="804"/>
                  </a:lnTo>
                  <a:lnTo>
                    <a:pt x="62019" y="670"/>
                  </a:lnTo>
                  <a:lnTo>
                    <a:pt x="60344" y="514"/>
                  </a:lnTo>
                  <a:lnTo>
                    <a:pt x="58647" y="402"/>
                  </a:lnTo>
                  <a:lnTo>
                    <a:pt x="56950" y="291"/>
                  </a:lnTo>
                  <a:lnTo>
                    <a:pt x="55208" y="201"/>
                  </a:lnTo>
                  <a:lnTo>
                    <a:pt x="53443" y="134"/>
                  </a:lnTo>
                  <a:lnTo>
                    <a:pt x="51679" y="67"/>
                  </a:lnTo>
                  <a:lnTo>
                    <a:pt x="49915" y="23"/>
                  </a:lnTo>
                  <a:lnTo>
                    <a:pt x="48106" y="0"/>
                  </a:ln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Alt 1">
  <p:cSld name="BLANK_1_1_1_1_1_1_1">
    <p:spTree>
      <p:nvGrpSpPr>
        <p:cNvPr id="1" name="Shape 184"/>
        <p:cNvGrpSpPr/>
        <p:nvPr/>
      </p:nvGrpSpPr>
      <p:grpSpPr>
        <a:xfrm>
          <a:off x="0" y="0"/>
          <a:ext cx="0" cy="0"/>
          <a:chOff x="0" y="0"/>
          <a:chExt cx="0" cy="0"/>
        </a:xfrm>
      </p:grpSpPr>
      <p:sp>
        <p:nvSpPr>
          <p:cNvPr id="185" name="Google Shape;185;p7"/>
          <p:cNvSpPr/>
          <p:nvPr/>
        </p:nvSpPr>
        <p:spPr>
          <a:xfrm>
            <a:off x="6519500" y="2216800"/>
            <a:ext cx="4728600" cy="1604700"/>
          </a:xfrm>
          <a:prstGeom prst="chord">
            <a:avLst>
              <a:gd name="adj1" fmla="val 4346562"/>
              <a:gd name="adj2" fmla="val 17254322"/>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86" name="Google Shape;186;p7"/>
          <p:cNvSpPr/>
          <p:nvPr/>
        </p:nvSpPr>
        <p:spPr>
          <a:xfrm rot="1800032">
            <a:off x="6670150" y="2309109"/>
            <a:ext cx="4728524" cy="1869582"/>
          </a:xfrm>
          <a:prstGeom prst="chord">
            <a:avLst>
              <a:gd name="adj1" fmla="val 3282930"/>
              <a:gd name="adj2" fmla="val 14744228"/>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87" name="Google Shape;187;p7"/>
          <p:cNvSpPr/>
          <p:nvPr/>
        </p:nvSpPr>
        <p:spPr>
          <a:xfrm>
            <a:off x="6008850" y="3120100"/>
            <a:ext cx="3135148" cy="2023395"/>
          </a:xfrm>
          <a:custGeom>
            <a:avLst/>
            <a:gdLst/>
            <a:ahLst/>
            <a:cxnLst/>
            <a:rect l="l" t="t" r="r" b="b"/>
            <a:pathLst>
              <a:path w="61561" h="29205" extrusionOk="0">
                <a:moveTo>
                  <a:pt x="61560" y="1"/>
                </a:moveTo>
                <a:lnTo>
                  <a:pt x="60172" y="120"/>
                </a:lnTo>
                <a:lnTo>
                  <a:pt x="58745" y="258"/>
                </a:lnTo>
                <a:lnTo>
                  <a:pt x="57318" y="417"/>
                </a:lnTo>
                <a:lnTo>
                  <a:pt x="55870" y="595"/>
                </a:lnTo>
                <a:lnTo>
                  <a:pt x="54403" y="814"/>
                </a:lnTo>
                <a:lnTo>
                  <a:pt x="52936" y="1051"/>
                </a:lnTo>
                <a:lnTo>
                  <a:pt x="51429" y="1309"/>
                </a:lnTo>
                <a:lnTo>
                  <a:pt x="49942" y="1587"/>
                </a:lnTo>
                <a:lnTo>
                  <a:pt x="48436" y="1884"/>
                </a:lnTo>
                <a:lnTo>
                  <a:pt x="46909" y="2221"/>
                </a:lnTo>
                <a:lnTo>
                  <a:pt x="45382" y="2578"/>
                </a:lnTo>
                <a:lnTo>
                  <a:pt x="43836" y="2955"/>
                </a:lnTo>
                <a:lnTo>
                  <a:pt x="42309" y="3351"/>
                </a:lnTo>
                <a:lnTo>
                  <a:pt x="40763" y="3787"/>
                </a:lnTo>
                <a:lnTo>
                  <a:pt x="39217" y="4224"/>
                </a:lnTo>
                <a:lnTo>
                  <a:pt x="37670" y="4699"/>
                </a:lnTo>
                <a:lnTo>
                  <a:pt x="35866" y="5274"/>
                </a:lnTo>
                <a:lnTo>
                  <a:pt x="34082" y="5869"/>
                </a:lnTo>
                <a:lnTo>
                  <a:pt x="32337" y="6484"/>
                </a:lnTo>
                <a:lnTo>
                  <a:pt x="30592" y="7118"/>
                </a:lnTo>
                <a:lnTo>
                  <a:pt x="28887" y="7792"/>
                </a:lnTo>
                <a:lnTo>
                  <a:pt x="27222" y="8466"/>
                </a:lnTo>
                <a:lnTo>
                  <a:pt x="25557" y="9160"/>
                </a:lnTo>
                <a:lnTo>
                  <a:pt x="23951" y="9894"/>
                </a:lnTo>
                <a:lnTo>
                  <a:pt x="22365" y="10627"/>
                </a:lnTo>
                <a:lnTo>
                  <a:pt x="20818" y="11381"/>
                </a:lnTo>
                <a:lnTo>
                  <a:pt x="19292" y="12154"/>
                </a:lnTo>
                <a:lnTo>
                  <a:pt x="17824" y="12927"/>
                </a:lnTo>
                <a:lnTo>
                  <a:pt x="16377" y="13740"/>
                </a:lnTo>
                <a:lnTo>
                  <a:pt x="14989" y="14553"/>
                </a:lnTo>
                <a:lnTo>
                  <a:pt x="13621" y="15386"/>
                </a:lnTo>
                <a:lnTo>
                  <a:pt x="12313" y="16218"/>
                </a:lnTo>
                <a:lnTo>
                  <a:pt x="11084" y="17051"/>
                </a:lnTo>
                <a:lnTo>
                  <a:pt x="9914" y="17884"/>
                </a:lnTo>
                <a:lnTo>
                  <a:pt x="8804" y="18716"/>
                </a:lnTo>
                <a:lnTo>
                  <a:pt x="7753" y="19549"/>
                </a:lnTo>
                <a:lnTo>
                  <a:pt x="6762" y="20382"/>
                </a:lnTo>
                <a:lnTo>
                  <a:pt x="5810" y="21214"/>
                </a:lnTo>
                <a:lnTo>
                  <a:pt x="4938" y="22027"/>
                </a:lnTo>
                <a:lnTo>
                  <a:pt x="4125" y="22860"/>
                </a:lnTo>
                <a:lnTo>
                  <a:pt x="3371" y="23693"/>
                </a:lnTo>
                <a:lnTo>
                  <a:pt x="2697" y="24505"/>
                </a:lnTo>
                <a:lnTo>
                  <a:pt x="2380" y="24902"/>
                </a:lnTo>
                <a:lnTo>
                  <a:pt x="2063" y="25298"/>
                </a:lnTo>
                <a:lnTo>
                  <a:pt x="1785" y="25715"/>
                </a:lnTo>
                <a:lnTo>
                  <a:pt x="1528" y="26111"/>
                </a:lnTo>
                <a:lnTo>
                  <a:pt x="1270" y="26508"/>
                </a:lnTo>
                <a:lnTo>
                  <a:pt x="1032" y="26904"/>
                </a:lnTo>
                <a:lnTo>
                  <a:pt x="814" y="27281"/>
                </a:lnTo>
                <a:lnTo>
                  <a:pt x="616" y="27678"/>
                </a:lnTo>
                <a:lnTo>
                  <a:pt x="437" y="28054"/>
                </a:lnTo>
                <a:lnTo>
                  <a:pt x="279" y="28451"/>
                </a:lnTo>
                <a:lnTo>
                  <a:pt x="120" y="28827"/>
                </a:lnTo>
                <a:lnTo>
                  <a:pt x="1" y="29204"/>
                </a:lnTo>
                <a:lnTo>
                  <a:pt x="61560" y="29204"/>
                </a:lnTo>
                <a:lnTo>
                  <a:pt x="61560" y="1"/>
                </a:lnTo>
                <a:close/>
              </a:path>
            </a:pathLst>
          </a:custGeom>
          <a:gradFill>
            <a:gsLst>
              <a:gs pos="0">
                <a:schemeClr val="accent2"/>
              </a:gs>
              <a:gs pos="37000">
                <a:schemeClr val="lt2"/>
              </a:gs>
              <a:gs pos="92000">
                <a:schemeClr val="accent1"/>
              </a:gs>
              <a:gs pos="100000">
                <a:schemeClr val="accent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latin typeface="Sora"/>
              <a:ea typeface="Sora"/>
              <a:cs typeface="Sora"/>
              <a:sym typeface="Sora"/>
            </a:endParaRPr>
          </a:p>
        </p:txBody>
      </p:sp>
      <p:sp>
        <p:nvSpPr>
          <p:cNvPr id="188" name="Google Shape;188;p7"/>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189" name="Google Shape;189;p7"/>
          <p:cNvSpPr txBox="1">
            <a:spLocks noGrp="1"/>
          </p:cNvSpPr>
          <p:nvPr>
            <p:ph type="title" idx="2"/>
          </p:nvPr>
        </p:nvSpPr>
        <p:spPr>
          <a:xfrm>
            <a:off x="115025" y="406250"/>
            <a:ext cx="6507000" cy="2656800"/>
          </a:xfrm>
          <a:prstGeom prst="rect">
            <a:avLst/>
          </a:prstGeom>
        </p:spPr>
        <p:txBody>
          <a:bodyPr spcFirstLastPara="1" wrap="square" lIns="91425" tIns="0" rIns="91425" bIns="91425" anchor="t" anchorCtr="0">
            <a:noAutofit/>
          </a:bodyPr>
          <a:lstStyle>
            <a:lvl1pPr lvl="0">
              <a:lnSpc>
                <a:spcPct val="90000"/>
              </a:lnSpc>
              <a:spcBef>
                <a:spcPts val="0"/>
              </a:spcBef>
              <a:spcAft>
                <a:spcPts val="0"/>
              </a:spcAft>
              <a:buNone/>
              <a:defRPr sz="5500"/>
            </a:lvl1pPr>
            <a:lvl2pPr lvl="1">
              <a:lnSpc>
                <a:spcPct val="90000"/>
              </a:lnSpc>
              <a:spcBef>
                <a:spcPts val="0"/>
              </a:spcBef>
              <a:spcAft>
                <a:spcPts val="0"/>
              </a:spcAft>
              <a:buNone/>
              <a:defRPr sz="5500"/>
            </a:lvl2pPr>
            <a:lvl3pPr lvl="2">
              <a:lnSpc>
                <a:spcPct val="90000"/>
              </a:lnSpc>
              <a:spcBef>
                <a:spcPts val="0"/>
              </a:spcBef>
              <a:spcAft>
                <a:spcPts val="0"/>
              </a:spcAft>
              <a:buNone/>
              <a:defRPr sz="5500"/>
            </a:lvl3pPr>
            <a:lvl4pPr lvl="3">
              <a:lnSpc>
                <a:spcPct val="90000"/>
              </a:lnSpc>
              <a:spcBef>
                <a:spcPts val="0"/>
              </a:spcBef>
              <a:spcAft>
                <a:spcPts val="0"/>
              </a:spcAft>
              <a:buNone/>
              <a:defRPr sz="5500"/>
            </a:lvl4pPr>
            <a:lvl5pPr lvl="4">
              <a:lnSpc>
                <a:spcPct val="90000"/>
              </a:lnSpc>
              <a:spcBef>
                <a:spcPts val="0"/>
              </a:spcBef>
              <a:spcAft>
                <a:spcPts val="0"/>
              </a:spcAft>
              <a:buNone/>
              <a:defRPr sz="5500"/>
            </a:lvl5pPr>
            <a:lvl6pPr lvl="5">
              <a:lnSpc>
                <a:spcPct val="90000"/>
              </a:lnSpc>
              <a:spcBef>
                <a:spcPts val="0"/>
              </a:spcBef>
              <a:spcAft>
                <a:spcPts val="0"/>
              </a:spcAft>
              <a:buNone/>
              <a:defRPr sz="5500"/>
            </a:lvl6pPr>
            <a:lvl7pPr lvl="6">
              <a:lnSpc>
                <a:spcPct val="90000"/>
              </a:lnSpc>
              <a:spcBef>
                <a:spcPts val="0"/>
              </a:spcBef>
              <a:spcAft>
                <a:spcPts val="0"/>
              </a:spcAft>
              <a:buNone/>
              <a:defRPr sz="5500"/>
            </a:lvl7pPr>
            <a:lvl8pPr lvl="7">
              <a:lnSpc>
                <a:spcPct val="90000"/>
              </a:lnSpc>
              <a:spcBef>
                <a:spcPts val="0"/>
              </a:spcBef>
              <a:spcAft>
                <a:spcPts val="0"/>
              </a:spcAft>
              <a:buNone/>
              <a:defRPr sz="5500"/>
            </a:lvl8pPr>
            <a:lvl9pPr lvl="8">
              <a:lnSpc>
                <a:spcPct val="90000"/>
              </a:lnSpc>
              <a:spcBef>
                <a:spcPts val="0"/>
              </a:spcBef>
              <a:spcAft>
                <a:spcPts val="0"/>
              </a:spcAft>
              <a:buNone/>
              <a:defRPr sz="5500"/>
            </a:lvl9pPr>
          </a:lstStyle>
          <a:p>
            <a:endParaRPr/>
          </a:p>
        </p:txBody>
      </p:sp>
      <p:sp>
        <p:nvSpPr>
          <p:cNvPr id="190" name="Google Shape;190;p7"/>
          <p:cNvSpPr txBox="1">
            <a:spLocks noGrp="1"/>
          </p:cNvSpPr>
          <p:nvPr>
            <p:ph type="subTitle" idx="1"/>
          </p:nvPr>
        </p:nvSpPr>
        <p:spPr>
          <a:xfrm>
            <a:off x="115025" y="3062925"/>
            <a:ext cx="3759600" cy="16599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Clr>
                <a:schemeClr val="lt1"/>
              </a:buClr>
              <a:buSzPts val="1000"/>
              <a:buFont typeface="Sora"/>
              <a:buNone/>
              <a:defRPr sz="1000"/>
            </a:lvl1pPr>
            <a:lvl2pPr lvl="1">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191" name="Google Shape;191;p7"/>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Alt 2">
  <p:cSld name="BLANK_1_1_1_1_1_1_1_2">
    <p:spTree>
      <p:nvGrpSpPr>
        <p:cNvPr id="1" name="Shape 192"/>
        <p:cNvGrpSpPr/>
        <p:nvPr/>
      </p:nvGrpSpPr>
      <p:grpSpPr>
        <a:xfrm>
          <a:off x="0" y="0"/>
          <a:ext cx="0" cy="0"/>
          <a:chOff x="0" y="0"/>
          <a:chExt cx="0" cy="0"/>
        </a:xfrm>
      </p:grpSpPr>
      <p:sp>
        <p:nvSpPr>
          <p:cNvPr id="193" name="Google Shape;193;p8"/>
          <p:cNvSpPr/>
          <p:nvPr/>
        </p:nvSpPr>
        <p:spPr>
          <a:xfrm>
            <a:off x="5861425" y="3065475"/>
            <a:ext cx="3282600" cy="2078950"/>
          </a:xfrm>
          <a:custGeom>
            <a:avLst/>
            <a:gdLst/>
            <a:ahLst/>
            <a:cxnLst/>
            <a:rect l="l" t="t" r="r" b="b"/>
            <a:pathLst>
              <a:path w="131304" h="83158" extrusionOk="0">
                <a:moveTo>
                  <a:pt x="131286" y="0"/>
                </a:moveTo>
                <a:lnTo>
                  <a:pt x="131304" y="83132"/>
                </a:lnTo>
                <a:lnTo>
                  <a:pt x="0" y="83158"/>
                </a:lnTo>
                <a:lnTo>
                  <a:pt x="55816" y="4343"/>
                </a:lnTo>
                <a:close/>
              </a:path>
            </a:pathLst>
          </a:custGeom>
          <a:solidFill>
            <a:schemeClr val="accent5"/>
          </a:solidFill>
          <a:ln>
            <a:noFill/>
          </a:ln>
        </p:spPr>
      </p:sp>
      <p:sp>
        <p:nvSpPr>
          <p:cNvPr id="194" name="Google Shape;194;p8"/>
          <p:cNvSpPr/>
          <p:nvPr/>
        </p:nvSpPr>
        <p:spPr>
          <a:xfrm>
            <a:off x="6818025" y="1675"/>
            <a:ext cx="2326300" cy="3183925"/>
          </a:xfrm>
          <a:custGeom>
            <a:avLst/>
            <a:gdLst/>
            <a:ahLst/>
            <a:cxnLst/>
            <a:rect l="l" t="t" r="r" b="b"/>
            <a:pathLst>
              <a:path w="93052" h="127357" extrusionOk="0">
                <a:moveTo>
                  <a:pt x="17353" y="127357"/>
                </a:moveTo>
                <a:lnTo>
                  <a:pt x="0" y="18662"/>
                </a:lnTo>
                <a:lnTo>
                  <a:pt x="93052" y="0"/>
                </a:lnTo>
                <a:lnTo>
                  <a:pt x="93019" y="122556"/>
                </a:lnTo>
                <a:close/>
              </a:path>
            </a:pathLst>
          </a:custGeom>
          <a:gradFill>
            <a:gsLst>
              <a:gs pos="0">
                <a:schemeClr val="accent2"/>
              </a:gs>
              <a:gs pos="37000">
                <a:schemeClr val="lt2"/>
              </a:gs>
              <a:gs pos="92000">
                <a:schemeClr val="accent1"/>
              </a:gs>
              <a:gs pos="100000">
                <a:schemeClr val="accent1"/>
              </a:gs>
            </a:gsLst>
            <a:lin ang="13500032" scaled="0"/>
          </a:gradFill>
          <a:ln>
            <a:noFill/>
          </a:ln>
        </p:spPr>
      </p:sp>
      <p:grpSp>
        <p:nvGrpSpPr>
          <p:cNvPr id="195" name="Google Shape;195;p8"/>
          <p:cNvGrpSpPr/>
          <p:nvPr/>
        </p:nvGrpSpPr>
        <p:grpSpPr>
          <a:xfrm>
            <a:off x="25" y="4625"/>
            <a:ext cx="2329791" cy="795413"/>
            <a:chOff x="21" y="-511"/>
            <a:chExt cx="2329791" cy="800617"/>
          </a:xfrm>
        </p:grpSpPr>
        <p:grpSp>
          <p:nvGrpSpPr>
            <p:cNvPr id="196" name="Google Shape;196;p8"/>
            <p:cNvGrpSpPr/>
            <p:nvPr/>
          </p:nvGrpSpPr>
          <p:grpSpPr>
            <a:xfrm rot="10800000" flipH="1">
              <a:off x="25" y="392516"/>
              <a:ext cx="1927788" cy="407590"/>
              <a:chOff x="537425" y="3249175"/>
              <a:chExt cx="1774800" cy="370200"/>
            </a:xfrm>
          </p:grpSpPr>
          <p:sp>
            <p:nvSpPr>
              <p:cNvPr id="197" name="Google Shape;197;p8"/>
              <p:cNvSpPr/>
              <p:nvPr/>
            </p:nvSpPr>
            <p:spPr>
              <a:xfrm>
                <a:off x="537425" y="3249175"/>
                <a:ext cx="2940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98" name="Google Shape;198;p8"/>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199" name="Google Shape;199;p8"/>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0" name="Google Shape;200;p8"/>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1" name="Google Shape;201;p8"/>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02" name="Google Shape;202;p8"/>
            <p:cNvGrpSpPr/>
            <p:nvPr/>
          </p:nvGrpSpPr>
          <p:grpSpPr>
            <a:xfrm rot="10800000" flipH="1">
              <a:off x="21" y="-511"/>
              <a:ext cx="1927788" cy="393115"/>
              <a:chOff x="537425" y="3249175"/>
              <a:chExt cx="1774800" cy="370200"/>
            </a:xfrm>
          </p:grpSpPr>
          <p:sp>
            <p:nvSpPr>
              <p:cNvPr id="203" name="Google Shape;203;p8"/>
              <p:cNvSpPr/>
              <p:nvPr/>
            </p:nvSpPr>
            <p:spPr>
              <a:xfrm>
                <a:off x="537425" y="3249175"/>
                <a:ext cx="2940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4" name="Google Shape;204;p8"/>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5" name="Google Shape;205;p8"/>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6" name="Google Shape;206;p8"/>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07" name="Google Shape;207;p8"/>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208" name="Google Shape;208;p8"/>
            <p:cNvSpPr/>
            <p:nvPr/>
          </p:nvSpPr>
          <p:spPr>
            <a:xfrm rot="10800000" flipH="1">
              <a:off x="1927813" y="392406"/>
              <a:ext cx="402000" cy="407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sp>
        <p:nvSpPr>
          <p:cNvPr id="209" name="Google Shape;209;p8"/>
          <p:cNvSpPr txBox="1">
            <a:spLocks noGrp="1"/>
          </p:cNvSpPr>
          <p:nvPr>
            <p:ph type="title"/>
          </p:nvPr>
        </p:nvSpPr>
        <p:spPr>
          <a:xfrm>
            <a:off x="96025" y="1206300"/>
            <a:ext cx="6507000" cy="1876200"/>
          </a:xfrm>
          <a:prstGeom prst="rect">
            <a:avLst/>
          </a:prstGeom>
        </p:spPr>
        <p:txBody>
          <a:bodyPr spcFirstLastPara="1" wrap="square" lIns="91425" tIns="91425" rIns="91425" bIns="91425" anchor="t" anchorCtr="0">
            <a:noAutofit/>
          </a:bodyPr>
          <a:lstStyle>
            <a:lvl1pPr lvl="0">
              <a:spcBef>
                <a:spcPts val="0"/>
              </a:spcBef>
              <a:spcAft>
                <a:spcPts val="0"/>
              </a:spcAft>
              <a:buNone/>
              <a:defRPr sz="3600"/>
            </a:lvl1pPr>
            <a:lvl2pPr lvl="1">
              <a:spcBef>
                <a:spcPts val="0"/>
              </a:spcBef>
              <a:spcAft>
                <a:spcPts val="0"/>
              </a:spcAft>
              <a:buClr>
                <a:schemeClr val="lt1"/>
              </a:buClr>
              <a:buSzPts val="3600"/>
              <a:buFont typeface="IBM Plex Sans"/>
              <a:buNone/>
              <a:defRPr sz="3600">
                <a:solidFill>
                  <a:schemeClr val="lt1"/>
                </a:solidFill>
              </a:defRPr>
            </a:lvl2pPr>
            <a:lvl3pPr lvl="2">
              <a:spcBef>
                <a:spcPts val="0"/>
              </a:spcBef>
              <a:spcAft>
                <a:spcPts val="0"/>
              </a:spcAft>
              <a:buClr>
                <a:schemeClr val="lt1"/>
              </a:buClr>
              <a:buSzPts val="3600"/>
              <a:buFont typeface="IBM Plex Sans"/>
              <a:buNone/>
              <a:defRPr sz="3600">
                <a:solidFill>
                  <a:schemeClr val="lt1"/>
                </a:solidFill>
              </a:defRPr>
            </a:lvl3pPr>
            <a:lvl4pPr lvl="3">
              <a:spcBef>
                <a:spcPts val="0"/>
              </a:spcBef>
              <a:spcAft>
                <a:spcPts val="0"/>
              </a:spcAft>
              <a:buClr>
                <a:schemeClr val="lt1"/>
              </a:buClr>
              <a:buSzPts val="3600"/>
              <a:buFont typeface="IBM Plex Sans"/>
              <a:buNone/>
              <a:defRPr sz="3600">
                <a:solidFill>
                  <a:schemeClr val="lt1"/>
                </a:solidFill>
              </a:defRPr>
            </a:lvl4pPr>
            <a:lvl5pPr lvl="4">
              <a:spcBef>
                <a:spcPts val="0"/>
              </a:spcBef>
              <a:spcAft>
                <a:spcPts val="0"/>
              </a:spcAft>
              <a:buClr>
                <a:schemeClr val="lt1"/>
              </a:buClr>
              <a:buSzPts val="3600"/>
              <a:buFont typeface="IBM Plex Sans"/>
              <a:buNone/>
              <a:defRPr sz="3600">
                <a:solidFill>
                  <a:schemeClr val="lt1"/>
                </a:solidFill>
              </a:defRPr>
            </a:lvl5pPr>
            <a:lvl6pPr lvl="5">
              <a:spcBef>
                <a:spcPts val="0"/>
              </a:spcBef>
              <a:spcAft>
                <a:spcPts val="0"/>
              </a:spcAft>
              <a:buClr>
                <a:schemeClr val="lt1"/>
              </a:buClr>
              <a:buSzPts val="3600"/>
              <a:buFont typeface="IBM Plex Sans"/>
              <a:buNone/>
              <a:defRPr sz="3600">
                <a:solidFill>
                  <a:schemeClr val="lt1"/>
                </a:solidFill>
              </a:defRPr>
            </a:lvl6pPr>
            <a:lvl7pPr lvl="6">
              <a:spcBef>
                <a:spcPts val="0"/>
              </a:spcBef>
              <a:spcAft>
                <a:spcPts val="0"/>
              </a:spcAft>
              <a:buClr>
                <a:schemeClr val="lt1"/>
              </a:buClr>
              <a:buSzPts val="3600"/>
              <a:buFont typeface="IBM Plex Sans"/>
              <a:buNone/>
              <a:defRPr sz="3600">
                <a:solidFill>
                  <a:schemeClr val="lt1"/>
                </a:solidFill>
              </a:defRPr>
            </a:lvl7pPr>
            <a:lvl8pPr lvl="7">
              <a:spcBef>
                <a:spcPts val="0"/>
              </a:spcBef>
              <a:spcAft>
                <a:spcPts val="0"/>
              </a:spcAft>
              <a:buClr>
                <a:schemeClr val="lt1"/>
              </a:buClr>
              <a:buSzPts val="3600"/>
              <a:buFont typeface="IBM Plex Sans"/>
              <a:buNone/>
              <a:defRPr sz="3600">
                <a:solidFill>
                  <a:schemeClr val="lt1"/>
                </a:solidFill>
              </a:defRPr>
            </a:lvl8pPr>
            <a:lvl9pPr lvl="8">
              <a:spcBef>
                <a:spcPts val="0"/>
              </a:spcBef>
              <a:spcAft>
                <a:spcPts val="0"/>
              </a:spcAft>
              <a:buClr>
                <a:schemeClr val="lt1"/>
              </a:buClr>
              <a:buSzPts val="3600"/>
              <a:buFont typeface="IBM Plex Sans"/>
              <a:buNone/>
              <a:defRPr sz="3600">
                <a:solidFill>
                  <a:schemeClr val="lt1"/>
                </a:solidFill>
              </a:defRPr>
            </a:lvl9pPr>
          </a:lstStyle>
          <a:p>
            <a:endParaRPr/>
          </a:p>
        </p:txBody>
      </p:sp>
      <p:sp>
        <p:nvSpPr>
          <p:cNvPr id="210" name="Google Shape;210;p8"/>
          <p:cNvSpPr/>
          <p:nvPr/>
        </p:nvSpPr>
        <p:spPr>
          <a:xfrm rot="386111">
            <a:off x="5422314" y="2861786"/>
            <a:ext cx="5875319" cy="1732905"/>
          </a:xfrm>
          <a:prstGeom prst="chord">
            <a:avLst>
              <a:gd name="adj1" fmla="val 2600939"/>
              <a:gd name="adj2" fmla="val 18561181"/>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1" name="Google Shape;211;p8"/>
          <p:cNvSpPr/>
          <p:nvPr/>
        </p:nvSpPr>
        <p:spPr>
          <a:xfrm rot="1800094">
            <a:off x="5534438" y="2649896"/>
            <a:ext cx="4427191" cy="1750358"/>
          </a:xfrm>
          <a:prstGeom prst="chord">
            <a:avLst>
              <a:gd name="adj1" fmla="val 837048"/>
              <a:gd name="adj2" fmla="val 19665286"/>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2" name="Google Shape;212;p8"/>
          <p:cNvSpPr txBox="1">
            <a:spLocks noGrp="1"/>
          </p:cNvSpPr>
          <p:nvPr>
            <p:ph type="title" idx="2"/>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13" name="Google Shape;213;p8"/>
          <p:cNvSpPr txBox="1">
            <a:spLocks noGrp="1"/>
          </p:cNvSpPr>
          <p:nvPr>
            <p:ph type="subTitle" idx="1"/>
          </p:nvPr>
        </p:nvSpPr>
        <p:spPr>
          <a:xfrm>
            <a:off x="115025" y="3062925"/>
            <a:ext cx="3759600" cy="16599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Clr>
                <a:schemeClr val="lt1"/>
              </a:buClr>
              <a:buSzPts val="1000"/>
              <a:buFont typeface="Sora"/>
              <a:buNone/>
              <a:defRPr sz="1000"/>
            </a:lvl1pPr>
            <a:lvl2pPr lvl="1">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2pPr>
            <a:lvl3pPr lvl="2">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3pPr>
            <a:lvl4pPr lvl="3">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4pPr>
            <a:lvl5pPr lvl="4">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5pPr>
            <a:lvl6pPr lvl="5">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6pPr>
            <a:lvl7pPr lvl="6">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7pPr>
            <a:lvl8pPr lvl="7">
              <a:lnSpc>
                <a:spcPct val="115000"/>
              </a:lnSpc>
              <a:spcBef>
                <a:spcPts val="1000"/>
              </a:spcBef>
              <a:spcAft>
                <a:spcPts val="0"/>
              </a:spcAft>
              <a:buClr>
                <a:schemeClr val="lt1"/>
              </a:buClr>
              <a:buSzPts val="1000"/>
              <a:buFont typeface="Sora"/>
              <a:buNone/>
              <a:defRPr sz="1000">
                <a:solidFill>
                  <a:schemeClr val="lt1"/>
                </a:solidFill>
                <a:latin typeface="Sora"/>
                <a:ea typeface="Sora"/>
                <a:cs typeface="Sora"/>
                <a:sym typeface="Sora"/>
              </a:defRPr>
            </a:lvl8pPr>
            <a:lvl9pPr lvl="8">
              <a:lnSpc>
                <a:spcPct val="115000"/>
              </a:lnSpc>
              <a:spcBef>
                <a:spcPts val="1000"/>
              </a:spcBef>
              <a:spcAft>
                <a:spcPts val="1000"/>
              </a:spcAft>
              <a:buClr>
                <a:schemeClr val="lt1"/>
              </a:buClr>
              <a:buSzPts val="1000"/>
              <a:buFont typeface="Sora"/>
              <a:buNone/>
              <a:defRPr sz="1000">
                <a:solidFill>
                  <a:schemeClr val="lt1"/>
                </a:solidFill>
                <a:latin typeface="Sora"/>
                <a:ea typeface="Sora"/>
                <a:cs typeface="Sora"/>
                <a:sym typeface="Sora"/>
              </a:defRPr>
            </a:lvl9pPr>
          </a:lstStyle>
          <a:p>
            <a:endParaRPr/>
          </a:p>
        </p:txBody>
      </p:sp>
      <p:sp>
        <p:nvSpPr>
          <p:cNvPr id="214" name="Google Shape;214;p8"/>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LANK_1_1_1_1_1_1_1_1_1_1_10">
    <p:spTree>
      <p:nvGrpSpPr>
        <p:cNvPr id="1" name="Shape 215"/>
        <p:cNvGrpSpPr/>
        <p:nvPr/>
      </p:nvGrpSpPr>
      <p:grpSpPr>
        <a:xfrm>
          <a:off x="0" y="0"/>
          <a:ext cx="0" cy="0"/>
          <a:chOff x="0" y="0"/>
          <a:chExt cx="0" cy="0"/>
        </a:xfrm>
      </p:grpSpPr>
      <p:sp>
        <p:nvSpPr>
          <p:cNvPr id="216" name="Google Shape;216;p9"/>
          <p:cNvSpPr/>
          <p:nvPr/>
        </p:nvSpPr>
        <p:spPr>
          <a:xfrm rot="-900031" flipH="1">
            <a:off x="1792020" y="1182391"/>
            <a:ext cx="5560068" cy="1963507"/>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7" name="Google Shape;217;p9"/>
          <p:cNvSpPr/>
          <p:nvPr/>
        </p:nvSpPr>
        <p:spPr>
          <a:xfrm rot="10800000">
            <a:off x="1792025" y="1182400"/>
            <a:ext cx="5559900" cy="1963500"/>
          </a:xfrm>
          <a:prstGeom prst="ellipse">
            <a:avLst/>
          </a:prstGeom>
          <a:gradFill>
            <a:gsLst>
              <a:gs pos="0">
                <a:schemeClr val="accent2"/>
              </a:gs>
              <a:gs pos="37000">
                <a:schemeClr val="lt2"/>
              </a:gs>
              <a:gs pos="92000">
                <a:schemeClr val="accent1"/>
              </a:gs>
              <a:gs pos="100000">
                <a:schemeClr val="accent1"/>
              </a:gs>
            </a:gsLst>
            <a:lin ang="10800025"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18" name="Google Shape;218;p9"/>
          <p:cNvSpPr txBox="1">
            <a:spLocks noGrp="1"/>
          </p:cNvSpPr>
          <p:nvPr>
            <p:ph type="body" idx="1"/>
          </p:nvPr>
        </p:nvSpPr>
        <p:spPr>
          <a:xfrm>
            <a:off x="2351750" y="3857450"/>
            <a:ext cx="4346700" cy="452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Font typeface="Sora"/>
              <a:buChar char="●"/>
              <a:defRPr/>
            </a:lvl1pPr>
            <a:lvl2pPr marL="914400" lvl="1" indent="-304800">
              <a:spcBef>
                <a:spcPts val="0"/>
              </a:spcBef>
              <a:spcAft>
                <a:spcPts val="0"/>
              </a:spcAft>
              <a:buClr>
                <a:schemeClr val="lt1"/>
              </a:buClr>
              <a:buSzPts val="1200"/>
              <a:buFont typeface="Sora"/>
              <a:buChar char="○"/>
              <a:defRPr/>
            </a:lvl2pPr>
            <a:lvl3pPr marL="1371600" lvl="2" indent="-304800">
              <a:spcBef>
                <a:spcPts val="0"/>
              </a:spcBef>
              <a:spcAft>
                <a:spcPts val="0"/>
              </a:spcAft>
              <a:buClr>
                <a:schemeClr val="lt1"/>
              </a:buClr>
              <a:buSzPts val="1200"/>
              <a:buFont typeface="Sora"/>
              <a:buChar char="■"/>
              <a:defRPr/>
            </a:lvl3pPr>
            <a:lvl4pPr marL="1828800" lvl="3" indent="-304800">
              <a:spcBef>
                <a:spcPts val="0"/>
              </a:spcBef>
              <a:spcAft>
                <a:spcPts val="0"/>
              </a:spcAft>
              <a:buClr>
                <a:schemeClr val="lt1"/>
              </a:buClr>
              <a:buSzPts val="1200"/>
              <a:buFont typeface="Sora"/>
              <a:buChar char="●"/>
              <a:defRPr/>
            </a:lvl4pPr>
            <a:lvl5pPr marL="2286000" lvl="4" indent="-304800">
              <a:spcBef>
                <a:spcPts val="0"/>
              </a:spcBef>
              <a:spcAft>
                <a:spcPts val="0"/>
              </a:spcAft>
              <a:buClr>
                <a:schemeClr val="lt1"/>
              </a:buClr>
              <a:buSzPts val="1200"/>
              <a:buFont typeface="Sora"/>
              <a:buChar char="○"/>
              <a:defRPr/>
            </a:lvl5pPr>
            <a:lvl6pPr marL="2743200" lvl="5" indent="-304800">
              <a:spcBef>
                <a:spcPts val="0"/>
              </a:spcBef>
              <a:spcAft>
                <a:spcPts val="0"/>
              </a:spcAft>
              <a:buClr>
                <a:schemeClr val="lt1"/>
              </a:buClr>
              <a:buSzPts val="1200"/>
              <a:buFont typeface="Sora"/>
              <a:buChar char="■"/>
              <a:defRPr/>
            </a:lvl6pPr>
            <a:lvl7pPr marL="3200400" lvl="6" indent="-304800">
              <a:spcBef>
                <a:spcPts val="0"/>
              </a:spcBef>
              <a:spcAft>
                <a:spcPts val="0"/>
              </a:spcAft>
              <a:buClr>
                <a:schemeClr val="lt1"/>
              </a:buClr>
              <a:buSzPts val="1200"/>
              <a:buFont typeface="Sora"/>
              <a:buChar char="●"/>
              <a:defRPr/>
            </a:lvl7pPr>
            <a:lvl8pPr marL="3657600" lvl="7" indent="-304800">
              <a:spcBef>
                <a:spcPts val="0"/>
              </a:spcBef>
              <a:spcAft>
                <a:spcPts val="0"/>
              </a:spcAft>
              <a:buClr>
                <a:schemeClr val="lt1"/>
              </a:buClr>
              <a:buSzPts val="1200"/>
              <a:buFont typeface="Sora"/>
              <a:buChar char="○"/>
              <a:defRPr/>
            </a:lvl8pPr>
            <a:lvl9pPr marL="4114800" lvl="8" indent="-304800">
              <a:spcBef>
                <a:spcPts val="0"/>
              </a:spcBef>
              <a:spcAft>
                <a:spcPts val="0"/>
              </a:spcAft>
              <a:buClr>
                <a:schemeClr val="lt1"/>
              </a:buClr>
              <a:buSzPts val="1200"/>
              <a:buFont typeface="Sora"/>
              <a:buChar char="■"/>
              <a:defRPr/>
            </a:lvl9pPr>
          </a:lstStyle>
          <a:p>
            <a:endParaRPr/>
          </a:p>
        </p:txBody>
      </p:sp>
      <p:sp>
        <p:nvSpPr>
          <p:cNvPr id="219" name="Google Shape;219;p9"/>
          <p:cNvSpPr txBox="1">
            <a:spLocks noGrp="1"/>
          </p:cNvSpPr>
          <p:nvPr>
            <p:ph type="title" hasCustomPrompt="1"/>
          </p:nvPr>
        </p:nvSpPr>
        <p:spPr>
          <a:xfrm>
            <a:off x="2662050" y="1182350"/>
            <a:ext cx="3819900" cy="1963500"/>
          </a:xfrm>
          <a:prstGeom prst="rect">
            <a:avLst/>
          </a:prstGeom>
        </p:spPr>
        <p:txBody>
          <a:bodyPr spcFirstLastPara="1" wrap="square" lIns="91425" tIns="91425" rIns="91425" bIns="91425" anchor="t" anchorCtr="0">
            <a:spAutoFit/>
          </a:bodyPr>
          <a:lstStyle>
            <a:lvl1pPr lvl="0" algn="ctr">
              <a:spcBef>
                <a:spcPts val="0"/>
              </a:spcBef>
              <a:spcAft>
                <a:spcPts val="0"/>
              </a:spcAft>
              <a:buClr>
                <a:schemeClr val="lt1"/>
              </a:buClr>
              <a:buSzPts val="5500"/>
              <a:buFont typeface="IBM Plex Sans"/>
              <a:buNone/>
              <a:defRPr sz="5500"/>
            </a:lvl1pPr>
            <a:lvl2pPr lvl="1" algn="ctr">
              <a:spcBef>
                <a:spcPts val="0"/>
              </a:spcBef>
              <a:spcAft>
                <a:spcPts val="0"/>
              </a:spcAft>
              <a:buClr>
                <a:schemeClr val="lt1"/>
              </a:buClr>
              <a:buSzPts val="5500"/>
              <a:buFont typeface="IBM Plex Sans"/>
              <a:buNone/>
              <a:defRPr sz="5500">
                <a:solidFill>
                  <a:schemeClr val="lt1"/>
                </a:solidFill>
              </a:defRPr>
            </a:lvl2pPr>
            <a:lvl3pPr lvl="2" algn="ctr">
              <a:spcBef>
                <a:spcPts val="0"/>
              </a:spcBef>
              <a:spcAft>
                <a:spcPts val="0"/>
              </a:spcAft>
              <a:buClr>
                <a:schemeClr val="lt1"/>
              </a:buClr>
              <a:buSzPts val="5500"/>
              <a:buFont typeface="IBM Plex Sans"/>
              <a:buNone/>
              <a:defRPr sz="5500">
                <a:solidFill>
                  <a:schemeClr val="lt1"/>
                </a:solidFill>
              </a:defRPr>
            </a:lvl3pPr>
            <a:lvl4pPr lvl="3" algn="ctr">
              <a:spcBef>
                <a:spcPts val="0"/>
              </a:spcBef>
              <a:spcAft>
                <a:spcPts val="0"/>
              </a:spcAft>
              <a:buClr>
                <a:schemeClr val="lt1"/>
              </a:buClr>
              <a:buSzPts val="5500"/>
              <a:buFont typeface="IBM Plex Sans"/>
              <a:buNone/>
              <a:defRPr sz="5500">
                <a:solidFill>
                  <a:schemeClr val="lt1"/>
                </a:solidFill>
              </a:defRPr>
            </a:lvl4pPr>
            <a:lvl5pPr lvl="4" algn="ctr">
              <a:spcBef>
                <a:spcPts val="0"/>
              </a:spcBef>
              <a:spcAft>
                <a:spcPts val="0"/>
              </a:spcAft>
              <a:buClr>
                <a:schemeClr val="lt1"/>
              </a:buClr>
              <a:buSzPts val="5500"/>
              <a:buFont typeface="IBM Plex Sans"/>
              <a:buNone/>
              <a:defRPr sz="5500">
                <a:solidFill>
                  <a:schemeClr val="lt1"/>
                </a:solidFill>
              </a:defRPr>
            </a:lvl5pPr>
            <a:lvl6pPr lvl="5" algn="ctr">
              <a:spcBef>
                <a:spcPts val="0"/>
              </a:spcBef>
              <a:spcAft>
                <a:spcPts val="0"/>
              </a:spcAft>
              <a:buClr>
                <a:schemeClr val="lt1"/>
              </a:buClr>
              <a:buSzPts val="5500"/>
              <a:buFont typeface="IBM Plex Sans"/>
              <a:buNone/>
              <a:defRPr sz="5500">
                <a:solidFill>
                  <a:schemeClr val="lt1"/>
                </a:solidFill>
              </a:defRPr>
            </a:lvl6pPr>
            <a:lvl7pPr lvl="6" algn="ctr">
              <a:spcBef>
                <a:spcPts val="0"/>
              </a:spcBef>
              <a:spcAft>
                <a:spcPts val="0"/>
              </a:spcAft>
              <a:buClr>
                <a:schemeClr val="lt1"/>
              </a:buClr>
              <a:buSzPts val="5500"/>
              <a:buFont typeface="IBM Plex Sans"/>
              <a:buNone/>
              <a:defRPr sz="5500">
                <a:solidFill>
                  <a:schemeClr val="lt1"/>
                </a:solidFill>
              </a:defRPr>
            </a:lvl7pPr>
            <a:lvl8pPr lvl="7" algn="ctr">
              <a:spcBef>
                <a:spcPts val="0"/>
              </a:spcBef>
              <a:spcAft>
                <a:spcPts val="0"/>
              </a:spcAft>
              <a:buClr>
                <a:schemeClr val="lt1"/>
              </a:buClr>
              <a:buSzPts val="5500"/>
              <a:buFont typeface="IBM Plex Sans"/>
              <a:buNone/>
              <a:defRPr sz="5500">
                <a:solidFill>
                  <a:schemeClr val="lt1"/>
                </a:solidFill>
              </a:defRPr>
            </a:lvl8pPr>
            <a:lvl9pPr lvl="8" algn="ctr">
              <a:spcBef>
                <a:spcPts val="0"/>
              </a:spcBef>
              <a:spcAft>
                <a:spcPts val="0"/>
              </a:spcAft>
              <a:buClr>
                <a:schemeClr val="lt1"/>
              </a:buClr>
              <a:buSzPts val="5500"/>
              <a:buFont typeface="IBM Plex Sans"/>
              <a:buNone/>
              <a:defRPr sz="5500">
                <a:solidFill>
                  <a:schemeClr val="lt1"/>
                </a:solidFill>
              </a:defRPr>
            </a:lvl9pPr>
          </a:lstStyle>
          <a:p>
            <a:r>
              <a:t>xx%</a:t>
            </a:r>
          </a:p>
        </p:txBody>
      </p:sp>
      <p:sp>
        <p:nvSpPr>
          <p:cNvPr id="220" name="Google Shape;220;p9"/>
          <p:cNvSpPr/>
          <p:nvPr/>
        </p:nvSpPr>
        <p:spPr>
          <a:xfrm rot="900031" flipH="1">
            <a:off x="1791931" y="1182353"/>
            <a:ext cx="5560068" cy="1963507"/>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 Alt 2">
  <p:cSld name="BLANK_1_1_1_1_1_1_1_1_1_1_9">
    <p:spTree>
      <p:nvGrpSpPr>
        <p:cNvPr id="1" name="Shape 221"/>
        <p:cNvGrpSpPr/>
        <p:nvPr/>
      </p:nvGrpSpPr>
      <p:grpSpPr>
        <a:xfrm>
          <a:off x="0" y="0"/>
          <a:ext cx="0" cy="0"/>
          <a:chOff x="0" y="0"/>
          <a:chExt cx="0" cy="0"/>
        </a:xfrm>
      </p:grpSpPr>
      <p:grpSp>
        <p:nvGrpSpPr>
          <p:cNvPr id="222" name="Google Shape;222;p10"/>
          <p:cNvGrpSpPr/>
          <p:nvPr/>
        </p:nvGrpSpPr>
        <p:grpSpPr>
          <a:xfrm flipH="1">
            <a:off x="3212200" y="0"/>
            <a:ext cx="1851000" cy="1225325"/>
            <a:chOff x="461225" y="3875100"/>
            <a:chExt cx="1851000" cy="1225325"/>
          </a:xfrm>
        </p:grpSpPr>
        <p:grpSp>
          <p:nvGrpSpPr>
            <p:cNvPr id="223" name="Google Shape;223;p10"/>
            <p:cNvGrpSpPr/>
            <p:nvPr/>
          </p:nvGrpSpPr>
          <p:grpSpPr>
            <a:xfrm>
              <a:off x="461225" y="3875100"/>
              <a:ext cx="1851000" cy="114600"/>
              <a:chOff x="461225" y="3504775"/>
              <a:chExt cx="1851000" cy="114600"/>
            </a:xfrm>
          </p:grpSpPr>
          <p:sp>
            <p:nvSpPr>
              <p:cNvPr id="224" name="Google Shape;224;p10"/>
              <p:cNvSpPr/>
              <p:nvPr/>
            </p:nvSpPr>
            <p:spPr>
              <a:xfrm>
                <a:off x="4612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5" name="Google Shape;225;p10"/>
              <p:cNvSpPr/>
              <p:nvPr/>
            </p:nvSpPr>
            <p:spPr>
              <a:xfrm>
                <a:off x="8314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6" name="Google Shape;226;p10"/>
              <p:cNvSpPr/>
              <p:nvPr/>
            </p:nvSpPr>
            <p:spPr>
              <a:xfrm>
                <a:off x="12016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7" name="Google Shape;227;p10"/>
              <p:cNvSpPr/>
              <p:nvPr/>
            </p:nvSpPr>
            <p:spPr>
              <a:xfrm>
                <a:off x="15718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28" name="Google Shape;228;p10"/>
              <p:cNvSpPr/>
              <p:nvPr/>
            </p:nvSpPr>
            <p:spPr>
              <a:xfrm>
                <a:off x="1942025" y="3504775"/>
                <a:ext cx="370200" cy="114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29" name="Google Shape;229;p10"/>
            <p:cNvGrpSpPr/>
            <p:nvPr/>
          </p:nvGrpSpPr>
          <p:grpSpPr>
            <a:xfrm>
              <a:off x="461225" y="3989700"/>
              <a:ext cx="1480800" cy="1110725"/>
              <a:chOff x="461225" y="3249175"/>
              <a:chExt cx="1480800" cy="1110725"/>
            </a:xfrm>
          </p:grpSpPr>
          <p:sp>
            <p:nvSpPr>
              <p:cNvPr id="230" name="Google Shape;230;p10"/>
              <p:cNvSpPr/>
              <p:nvPr/>
            </p:nvSpPr>
            <p:spPr>
              <a:xfrm>
                <a:off x="4612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1" name="Google Shape;231;p10"/>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2" name="Google Shape;232;p10"/>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3" name="Google Shape;233;p10"/>
              <p:cNvSpPr/>
              <p:nvPr/>
            </p:nvSpPr>
            <p:spPr>
              <a:xfrm>
                <a:off x="1201625" y="3989700"/>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nvGrpSpPr>
            <p:cNvPr id="234" name="Google Shape;234;p10"/>
            <p:cNvGrpSpPr/>
            <p:nvPr/>
          </p:nvGrpSpPr>
          <p:grpSpPr>
            <a:xfrm>
              <a:off x="831425" y="4360025"/>
              <a:ext cx="1480800" cy="370200"/>
              <a:chOff x="831425" y="3249175"/>
              <a:chExt cx="1480800" cy="370200"/>
            </a:xfrm>
          </p:grpSpPr>
          <p:sp>
            <p:nvSpPr>
              <p:cNvPr id="235" name="Google Shape;235;p10"/>
              <p:cNvSpPr/>
              <p:nvPr/>
            </p:nvSpPr>
            <p:spPr>
              <a:xfrm>
                <a:off x="8314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6" name="Google Shape;236;p10"/>
              <p:cNvSpPr/>
              <p:nvPr/>
            </p:nvSpPr>
            <p:spPr>
              <a:xfrm>
                <a:off x="12016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7" name="Google Shape;237;p10"/>
              <p:cNvSpPr/>
              <p:nvPr/>
            </p:nvSpPr>
            <p:spPr>
              <a:xfrm>
                <a:off x="15718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sp>
            <p:nvSpPr>
              <p:cNvPr id="238" name="Google Shape;238;p10"/>
              <p:cNvSpPr/>
              <p:nvPr/>
            </p:nvSpPr>
            <p:spPr>
              <a:xfrm>
                <a:off x="1942025" y="3249175"/>
                <a:ext cx="370200" cy="370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Sora"/>
                  <a:ea typeface="Sora"/>
                  <a:cs typeface="Sora"/>
                  <a:sym typeface="Sora"/>
                </a:endParaRPr>
              </a:p>
            </p:txBody>
          </p:sp>
        </p:grpSp>
      </p:grpSp>
      <p:sp>
        <p:nvSpPr>
          <p:cNvPr id="239" name="Google Shape;239;p10"/>
          <p:cNvSpPr txBox="1">
            <a:spLocks noGrp="1"/>
          </p:cNvSpPr>
          <p:nvPr>
            <p:ph type="title"/>
          </p:nvPr>
        </p:nvSpPr>
        <p:spPr>
          <a:xfrm>
            <a:off x="38100" y="93150"/>
            <a:ext cx="1583400" cy="189300"/>
          </a:xfrm>
          <a:prstGeom prst="rect">
            <a:avLst/>
          </a:prstGeom>
        </p:spPr>
        <p:txBody>
          <a:bodyPr spcFirstLastPara="1" wrap="square" lIns="182875" tIns="91425" rIns="91425" bIns="91425" anchor="t"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2pPr>
            <a:lvl3pPr lvl="2">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3pPr>
            <a:lvl4pPr lvl="3">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4pPr>
            <a:lvl5pPr lvl="4">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5pPr>
            <a:lvl6pPr lvl="5">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6pPr>
            <a:lvl7pPr lvl="6">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7pPr>
            <a:lvl8pPr lvl="7">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8pPr>
            <a:lvl9pPr lvl="8">
              <a:spcBef>
                <a:spcPts val="0"/>
              </a:spcBef>
              <a:spcAft>
                <a:spcPts val="0"/>
              </a:spcAft>
              <a:buClr>
                <a:schemeClr val="accent5"/>
              </a:buClr>
              <a:buSzPts val="900"/>
              <a:buFont typeface="Sora"/>
              <a:buNone/>
              <a:defRPr sz="900">
                <a:solidFill>
                  <a:schemeClr val="accent5"/>
                </a:solidFill>
                <a:latin typeface="Sora"/>
                <a:ea typeface="Sora"/>
                <a:cs typeface="Sora"/>
                <a:sym typeface="Sora"/>
              </a:defRPr>
            </a:lvl9pPr>
          </a:lstStyle>
          <a:p>
            <a:endParaRPr/>
          </a:p>
        </p:txBody>
      </p:sp>
      <p:sp>
        <p:nvSpPr>
          <p:cNvPr id="240" name="Google Shape;240;p10"/>
          <p:cNvSpPr txBox="1">
            <a:spLocks noGrp="1"/>
          </p:cNvSpPr>
          <p:nvPr>
            <p:ph type="title" idx="2"/>
          </p:nvPr>
        </p:nvSpPr>
        <p:spPr>
          <a:xfrm>
            <a:off x="115025" y="502775"/>
            <a:ext cx="5829000" cy="1200600"/>
          </a:xfrm>
          <a:prstGeom prst="rect">
            <a:avLst/>
          </a:prstGeom>
        </p:spPr>
        <p:txBody>
          <a:bodyPr spcFirstLastPara="1" wrap="square" lIns="91425" tIns="91425" rIns="91425" bIns="91425" anchor="t" anchorCtr="0">
            <a:spAutoFit/>
          </a:bodyPr>
          <a:lstStyle>
            <a:lvl1pPr lvl="0">
              <a:lnSpc>
                <a:spcPct val="90000"/>
              </a:lnSpc>
              <a:spcBef>
                <a:spcPts val="0"/>
              </a:spcBef>
              <a:spcAft>
                <a:spcPts val="0"/>
              </a:spcAft>
              <a:buNone/>
              <a:defRPr sz="3600"/>
            </a:lvl1pPr>
            <a:lvl2pPr lvl="1">
              <a:lnSpc>
                <a:spcPct val="115000"/>
              </a:lnSpc>
              <a:spcBef>
                <a:spcPts val="0"/>
              </a:spcBef>
              <a:spcAft>
                <a:spcPts val="0"/>
              </a:spcAft>
              <a:buNone/>
              <a:defRPr sz="3600"/>
            </a:lvl2pPr>
            <a:lvl3pPr lvl="2">
              <a:lnSpc>
                <a:spcPct val="115000"/>
              </a:lnSpc>
              <a:spcBef>
                <a:spcPts val="0"/>
              </a:spcBef>
              <a:spcAft>
                <a:spcPts val="0"/>
              </a:spcAft>
              <a:buNone/>
              <a:defRPr sz="3600"/>
            </a:lvl3pPr>
            <a:lvl4pPr lvl="3">
              <a:lnSpc>
                <a:spcPct val="115000"/>
              </a:lnSpc>
              <a:spcBef>
                <a:spcPts val="0"/>
              </a:spcBef>
              <a:spcAft>
                <a:spcPts val="0"/>
              </a:spcAft>
              <a:buNone/>
              <a:defRPr sz="3600"/>
            </a:lvl4pPr>
            <a:lvl5pPr lvl="4">
              <a:lnSpc>
                <a:spcPct val="115000"/>
              </a:lnSpc>
              <a:spcBef>
                <a:spcPts val="0"/>
              </a:spcBef>
              <a:spcAft>
                <a:spcPts val="0"/>
              </a:spcAft>
              <a:buNone/>
              <a:defRPr sz="3600"/>
            </a:lvl5pPr>
            <a:lvl6pPr lvl="5">
              <a:lnSpc>
                <a:spcPct val="115000"/>
              </a:lnSpc>
              <a:spcBef>
                <a:spcPts val="0"/>
              </a:spcBef>
              <a:spcAft>
                <a:spcPts val="0"/>
              </a:spcAft>
              <a:buNone/>
              <a:defRPr sz="3600"/>
            </a:lvl6pPr>
            <a:lvl7pPr lvl="6">
              <a:lnSpc>
                <a:spcPct val="115000"/>
              </a:lnSpc>
              <a:spcBef>
                <a:spcPts val="0"/>
              </a:spcBef>
              <a:spcAft>
                <a:spcPts val="0"/>
              </a:spcAft>
              <a:buNone/>
              <a:defRPr sz="3600"/>
            </a:lvl7pPr>
            <a:lvl8pPr lvl="7">
              <a:lnSpc>
                <a:spcPct val="115000"/>
              </a:lnSpc>
              <a:spcBef>
                <a:spcPts val="0"/>
              </a:spcBef>
              <a:spcAft>
                <a:spcPts val="0"/>
              </a:spcAft>
              <a:buNone/>
              <a:defRPr sz="3600"/>
            </a:lvl8pPr>
            <a:lvl9pPr lvl="8">
              <a:lnSpc>
                <a:spcPct val="115000"/>
              </a:lnSpc>
              <a:spcBef>
                <a:spcPts val="0"/>
              </a:spcBef>
              <a:spcAft>
                <a:spcPts val="0"/>
              </a:spcAft>
              <a:buNone/>
              <a:defRPr sz="3600"/>
            </a:lvl9pPr>
          </a:lstStyle>
          <a:p>
            <a:endParaRPr/>
          </a:p>
        </p:txBody>
      </p:sp>
      <p:sp>
        <p:nvSpPr>
          <p:cNvPr id="241" name="Google Shape;241;p10"/>
          <p:cNvSpPr txBox="1">
            <a:spLocks noGrp="1"/>
          </p:cNvSpPr>
          <p:nvPr>
            <p:ph type="title" idx="3"/>
          </p:nvPr>
        </p:nvSpPr>
        <p:spPr>
          <a:xfrm>
            <a:off x="228600" y="4774929"/>
            <a:ext cx="1939200" cy="189300"/>
          </a:xfrm>
          <a:prstGeom prst="rect">
            <a:avLst/>
          </a:prstGeom>
        </p:spPr>
        <p:txBody>
          <a:bodyPr spcFirstLastPara="1" wrap="square" lIns="0" tIns="0" rIns="0" bIns="0" anchor="ctr" anchorCtr="0">
            <a:noAutofit/>
          </a:bodyPr>
          <a:lstStyle>
            <a:lvl1pPr lvl="0">
              <a:spcBef>
                <a:spcPts val="0"/>
              </a:spcBef>
              <a:spcAft>
                <a:spcPts val="0"/>
              </a:spcAft>
              <a:buNone/>
              <a:defRPr sz="900">
                <a:solidFill>
                  <a:schemeClr val="accent5"/>
                </a:solidFill>
                <a:latin typeface="Sora"/>
                <a:ea typeface="Sora"/>
                <a:cs typeface="Sora"/>
                <a:sym typeface="Sora"/>
              </a:defRPr>
            </a:lvl1pPr>
            <a:lvl2pPr lvl="1">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2pPr>
            <a:lvl3pPr lvl="2">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3pPr>
            <a:lvl4pPr lvl="3">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4pPr>
            <a:lvl5pPr lvl="4">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5pPr>
            <a:lvl6pPr lvl="5">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6pPr>
            <a:lvl7pPr lvl="6">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7pPr>
            <a:lvl8pPr lvl="7">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8pPr>
            <a:lvl9pPr lvl="8">
              <a:spcBef>
                <a:spcPts val="0"/>
              </a:spcBef>
              <a:spcAft>
                <a:spcPts val="0"/>
              </a:spcAft>
              <a:buClr>
                <a:schemeClr val="accent5"/>
              </a:buClr>
              <a:buSzPts val="900"/>
              <a:buFont typeface="Sora"/>
              <a:buNone/>
              <a:defRPr sz="900">
                <a:solidFill>
                  <a:schemeClr val="accent5"/>
                </a:solidFill>
                <a:latin typeface="Sora SemiBold"/>
                <a:ea typeface="Sora SemiBold"/>
                <a:cs typeface="Sora SemiBold"/>
                <a:sym typeface="Sora SemiBold"/>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228600" y="1452125"/>
            <a:ext cx="5760600" cy="3460200"/>
          </a:xfrm>
          <a:prstGeom prst="rect">
            <a:avLst/>
          </a:prstGeom>
          <a:noFill/>
          <a:ln>
            <a:noFill/>
          </a:ln>
        </p:spPr>
        <p:txBody>
          <a:bodyPr spcFirstLastPara="1" wrap="square" lIns="91425" tIns="91425" rIns="91425" bIns="91425" anchor="t" anchorCtr="0">
            <a:spAutoFit/>
          </a:bodyPr>
          <a:lstStyle>
            <a:lvl1pPr marL="457200" lvl="0" indent="-304800">
              <a:lnSpc>
                <a:spcPct val="115000"/>
              </a:lnSpc>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1pPr>
            <a:lvl2pPr marL="914400" lvl="1"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2pPr>
            <a:lvl3pPr marL="1371600" lvl="2"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3pPr>
            <a:lvl4pPr marL="1828800" lvl="3"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4pPr>
            <a:lvl5pPr marL="2286000" lvl="4"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5pPr>
            <a:lvl6pPr marL="2743200" lvl="5"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6pPr>
            <a:lvl7pPr marL="3200400" lvl="6"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7pPr>
            <a:lvl8pPr marL="3657600" lvl="7" indent="-304800">
              <a:lnSpc>
                <a:spcPct val="115000"/>
              </a:lnSpc>
              <a:spcBef>
                <a:spcPts val="800"/>
              </a:spcBef>
              <a:spcAft>
                <a:spcPts val="0"/>
              </a:spcAft>
              <a:buClr>
                <a:schemeClr val="lt1"/>
              </a:buClr>
              <a:buSzPts val="1200"/>
              <a:buFont typeface="Sora"/>
              <a:buChar char="○"/>
              <a:defRPr sz="1200">
                <a:solidFill>
                  <a:schemeClr val="lt1"/>
                </a:solidFill>
                <a:latin typeface="Sora"/>
                <a:ea typeface="Sora"/>
                <a:cs typeface="Sora"/>
                <a:sym typeface="Sora"/>
              </a:defRPr>
            </a:lvl8pPr>
            <a:lvl9pPr marL="4114800" lvl="8" indent="-304800">
              <a:lnSpc>
                <a:spcPct val="115000"/>
              </a:lnSpc>
              <a:spcBef>
                <a:spcPts val="800"/>
              </a:spcBef>
              <a:spcAft>
                <a:spcPts val="800"/>
              </a:spcAft>
              <a:buClr>
                <a:schemeClr val="lt1"/>
              </a:buClr>
              <a:buSzPts val="1200"/>
              <a:buFont typeface="Sora"/>
              <a:buChar char="■"/>
              <a:defRPr sz="1200">
                <a:solidFill>
                  <a:schemeClr val="lt1"/>
                </a:solidFill>
                <a:latin typeface="Sora"/>
                <a:ea typeface="Sora"/>
                <a:cs typeface="Sora"/>
                <a:sym typeface="Sora"/>
              </a:defRPr>
            </a:lvl9pPr>
          </a:lstStyle>
          <a:p>
            <a:endParaRPr/>
          </a:p>
        </p:txBody>
      </p:sp>
      <p:sp>
        <p:nvSpPr>
          <p:cNvPr id="7" name="Google Shape;7;p1"/>
          <p:cNvSpPr txBox="1">
            <a:spLocks noGrp="1"/>
          </p:cNvSpPr>
          <p:nvPr>
            <p:ph type="title"/>
          </p:nvPr>
        </p:nvSpPr>
        <p:spPr>
          <a:xfrm>
            <a:off x="402800" y="197225"/>
            <a:ext cx="6537900" cy="1254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000"/>
              <a:buFont typeface="IBM Plex Sans"/>
              <a:buNone/>
              <a:defRPr sz="3000">
                <a:solidFill>
                  <a:schemeClr val="lt1"/>
                </a:solidFill>
                <a:latin typeface="IBM Plex Sans"/>
                <a:ea typeface="IBM Plex Sans"/>
                <a:cs typeface="IBM Plex Sans"/>
                <a:sym typeface="IBM Plex Sans"/>
              </a:defRPr>
            </a:lvl1pPr>
            <a:lvl2pPr lvl="1">
              <a:spcBef>
                <a:spcPts val="0"/>
              </a:spcBef>
              <a:spcAft>
                <a:spcPts val="0"/>
              </a:spcAft>
              <a:buSzPts val="3000"/>
              <a:buFont typeface="IBM Plex Sans"/>
              <a:buNone/>
              <a:defRPr sz="3000">
                <a:latin typeface="IBM Plex Sans"/>
                <a:ea typeface="IBM Plex Sans"/>
                <a:cs typeface="IBM Plex Sans"/>
                <a:sym typeface="IBM Plex Sans"/>
              </a:defRPr>
            </a:lvl2pPr>
            <a:lvl3pPr lvl="2">
              <a:spcBef>
                <a:spcPts val="0"/>
              </a:spcBef>
              <a:spcAft>
                <a:spcPts val="0"/>
              </a:spcAft>
              <a:buSzPts val="3000"/>
              <a:buFont typeface="IBM Plex Sans"/>
              <a:buNone/>
              <a:defRPr sz="3000">
                <a:latin typeface="IBM Plex Sans"/>
                <a:ea typeface="IBM Plex Sans"/>
                <a:cs typeface="IBM Plex Sans"/>
                <a:sym typeface="IBM Plex Sans"/>
              </a:defRPr>
            </a:lvl3pPr>
            <a:lvl4pPr lvl="3">
              <a:spcBef>
                <a:spcPts val="0"/>
              </a:spcBef>
              <a:spcAft>
                <a:spcPts val="0"/>
              </a:spcAft>
              <a:buSzPts val="3000"/>
              <a:buFont typeface="IBM Plex Sans"/>
              <a:buNone/>
              <a:defRPr sz="3000">
                <a:latin typeface="IBM Plex Sans"/>
                <a:ea typeface="IBM Plex Sans"/>
                <a:cs typeface="IBM Plex Sans"/>
                <a:sym typeface="IBM Plex Sans"/>
              </a:defRPr>
            </a:lvl4pPr>
            <a:lvl5pPr lvl="4">
              <a:spcBef>
                <a:spcPts val="0"/>
              </a:spcBef>
              <a:spcAft>
                <a:spcPts val="0"/>
              </a:spcAft>
              <a:buSzPts val="3000"/>
              <a:buFont typeface="IBM Plex Sans"/>
              <a:buNone/>
              <a:defRPr sz="3000">
                <a:latin typeface="IBM Plex Sans"/>
                <a:ea typeface="IBM Plex Sans"/>
                <a:cs typeface="IBM Plex Sans"/>
                <a:sym typeface="IBM Plex Sans"/>
              </a:defRPr>
            </a:lvl5pPr>
            <a:lvl6pPr lvl="5">
              <a:spcBef>
                <a:spcPts val="0"/>
              </a:spcBef>
              <a:spcAft>
                <a:spcPts val="0"/>
              </a:spcAft>
              <a:buSzPts val="3000"/>
              <a:buFont typeface="IBM Plex Sans"/>
              <a:buNone/>
              <a:defRPr sz="3000">
                <a:latin typeface="IBM Plex Sans"/>
                <a:ea typeface="IBM Plex Sans"/>
                <a:cs typeface="IBM Plex Sans"/>
                <a:sym typeface="IBM Plex Sans"/>
              </a:defRPr>
            </a:lvl6pPr>
            <a:lvl7pPr lvl="6">
              <a:spcBef>
                <a:spcPts val="0"/>
              </a:spcBef>
              <a:spcAft>
                <a:spcPts val="0"/>
              </a:spcAft>
              <a:buSzPts val="3000"/>
              <a:buFont typeface="IBM Plex Sans"/>
              <a:buNone/>
              <a:defRPr sz="3000">
                <a:latin typeface="IBM Plex Sans"/>
                <a:ea typeface="IBM Plex Sans"/>
                <a:cs typeface="IBM Plex Sans"/>
                <a:sym typeface="IBM Plex Sans"/>
              </a:defRPr>
            </a:lvl7pPr>
            <a:lvl8pPr lvl="7">
              <a:spcBef>
                <a:spcPts val="0"/>
              </a:spcBef>
              <a:spcAft>
                <a:spcPts val="0"/>
              </a:spcAft>
              <a:buSzPts val="3000"/>
              <a:buFont typeface="IBM Plex Sans"/>
              <a:buNone/>
              <a:defRPr sz="3000">
                <a:latin typeface="IBM Plex Sans"/>
                <a:ea typeface="IBM Plex Sans"/>
                <a:cs typeface="IBM Plex Sans"/>
                <a:sym typeface="IBM Plex Sans"/>
              </a:defRPr>
            </a:lvl8pPr>
            <a:lvl9pPr lvl="8">
              <a:spcBef>
                <a:spcPts val="0"/>
              </a:spcBef>
              <a:spcAft>
                <a:spcPts val="0"/>
              </a:spcAft>
              <a:buSzPts val="3000"/>
              <a:buFont typeface="IBM Plex Sans"/>
              <a:buNone/>
              <a:defRPr sz="3000">
                <a:latin typeface="IBM Plex Sans"/>
                <a:ea typeface="IBM Plex Sans"/>
                <a:cs typeface="IBM Plex Sans"/>
                <a:sym typeface="IBM Plex Sans"/>
              </a:defRPr>
            </a:lvl9pPr>
          </a:lstStyle>
          <a:p>
            <a:endParaRPr/>
          </a:p>
        </p:txBody>
      </p:sp>
      <p:sp>
        <p:nvSpPr>
          <p:cNvPr id="8" name="Google Shape;8;p1"/>
          <p:cNvSpPr txBox="1">
            <a:spLocks noGrp="1"/>
          </p:cNvSpPr>
          <p:nvPr>
            <p:ph type="body" idx="2"/>
          </p:nvPr>
        </p:nvSpPr>
        <p:spPr>
          <a:xfrm>
            <a:off x="3439325" y="1502775"/>
            <a:ext cx="5344800" cy="2439900"/>
          </a:xfrm>
          <a:prstGeom prst="rect">
            <a:avLst/>
          </a:prstGeom>
          <a:noFill/>
          <a:ln>
            <a:noFill/>
          </a:ln>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1pPr>
            <a:lvl2pPr marL="914400" lvl="1"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2pPr>
            <a:lvl3pPr marL="1371600" lvl="2"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3pPr>
            <a:lvl4pPr marL="1828800" lvl="3"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4pPr>
            <a:lvl5pPr marL="2286000" lvl="4"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5pPr>
            <a:lvl6pPr marL="2743200" lvl="5"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6pPr>
            <a:lvl7pPr marL="3200400" lvl="6"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7pPr>
            <a:lvl8pPr marL="3657600" lvl="7"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8pPr>
            <a:lvl9pPr marL="4114800" lvl="8" indent="-304800">
              <a:spcBef>
                <a:spcPts val="0"/>
              </a:spcBef>
              <a:spcAft>
                <a:spcPts val="0"/>
              </a:spcAft>
              <a:buClr>
                <a:schemeClr val="lt1"/>
              </a:buClr>
              <a:buSzPts val="1200"/>
              <a:buFont typeface="Sora"/>
              <a:buChar char="■"/>
              <a:defRPr sz="1200">
                <a:solidFill>
                  <a:schemeClr val="lt1"/>
                </a:solidFill>
                <a:latin typeface="Sora"/>
                <a:ea typeface="Sora"/>
                <a:cs typeface="Sora"/>
                <a:sym typeface="Sor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616">
          <p15:clr>
            <a:srgbClr val="E46962"/>
          </p15:clr>
        </p15:guide>
        <p15:guide id="2" pos="144">
          <p15:clr>
            <a:srgbClr val="E46962"/>
          </p15:clr>
        </p15:guide>
        <p15:guide id="3" orient="horz" pos="144">
          <p15:clr>
            <a:srgbClr val="E46962"/>
          </p15:clr>
        </p15:guide>
        <p15:guide id="4" orient="horz" pos="3094">
          <p15:clr>
            <a:srgbClr val="E46962"/>
          </p15:clr>
        </p15:guide>
        <p15:guide id="5" pos="2850">
          <p15:clr>
            <a:srgbClr val="E46962"/>
          </p15:clr>
        </p15:guide>
        <p15:guide id="6" pos="2910">
          <p15:clr>
            <a:srgbClr val="E46962"/>
          </p15:clr>
        </p15:guide>
        <p15:guide id="7" pos="1468">
          <p15:clr>
            <a:srgbClr val="E46962"/>
          </p15:clr>
        </p15:guide>
        <p15:guide id="8" pos="1527">
          <p15:clr>
            <a:srgbClr val="E46962"/>
          </p15:clr>
        </p15:guide>
        <p15:guide id="9" pos="4226">
          <p15:clr>
            <a:srgbClr val="E46962"/>
          </p15:clr>
        </p15:guide>
        <p15:guide id="10" pos="4285">
          <p15:clr>
            <a:srgbClr val="E46962"/>
          </p15:clr>
        </p15:guide>
        <p15:guide id="11" pos="3773">
          <p15:clr>
            <a:srgbClr val="E46962"/>
          </p15:clr>
        </p15:guide>
        <p15:guide id="12" pos="3830">
          <p15:clr>
            <a:srgbClr val="E46962"/>
          </p15:clr>
        </p15:guide>
        <p15:guide id="13" pos="1930">
          <p15:clr>
            <a:srgbClr val="E46962"/>
          </p15:clr>
        </p15:guide>
        <p15:guide id="14" pos="1987">
          <p15:clr>
            <a:srgbClr val="E46962"/>
          </p15:clr>
        </p15:guide>
        <p15:guide id="15" orient="horz" pos="288">
          <p15:clr>
            <a:srgbClr val="E46962"/>
          </p15:clr>
        </p15:guide>
        <p15:guide id="16" orient="horz" pos="2950">
          <p15:clr>
            <a:srgbClr val="E46962"/>
          </p15:clr>
        </p15:guide>
        <p15:guide id="17" orient="horz" pos="1135">
          <p15:clr>
            <a:srgbClr val="E46962"/>
          </p15:clr>
        </p15:guide>
        <p15:guide id="18" orient="horz" pos="1194">
          <p15:clr>
            <a:srgbClr val="E46962"/>
          </p15:clr>
        </p15:guide>
        <p15:guide id="19" orient="horz" pos="2043">
          <p15:clr>
            <a:srgbClr val="E46962"/>
          </p15:clr>
        </p15:guide>
        <p15:guide id="20" orient="horz" pos="2103">
          <p15:clr>
            <a:srgbClr val="E46962"/>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51"/>
          <p:cNvSpPr txBox="1">
            <a:spLocks noGrp="1"/>
          </p:cNvSpPr>
          <p:nvPr>
            <p:ph type="subTitle" idx="2"/>
          </p:nvPr>
        </p:nvSpPr>
        <p:spPr>
          <a:xfrm>
            <a:off x="138475" y="228600"/>
            <a:ext cx="2164500" cy="537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Sora"/>
                <a:ea typeface="Sora"/>
                <a:cs typeface="Sora"/>
                <a:sym typeface="Sora"/>
              </a:rPr>
              <a:t>Perrone Robotics</a:t>
            </a:r>
            <a:endParaRPr>
              <a:latin typeface="Sora"/>
              <a:ea typeface="Sora"/>
              <a:cs typeface="Sora"/>
              <a:sym typeface="Sora"/>
            </a:endParaRPr>
          </a:p>
          <a:p>
            <a:pPr marL="0" lvl="0" indent="0" algn="l" rtl="0">
              <a:lnSpc>
                <a:spcPct val="115000"/>
              </a:lnSpc>
              <a:spcBef>
                <a:spcPts val="0"/>
              </a:spcBef>
              <a:spcAft>
                <a:spcPts val="0"/>
              </a:spcAft>
              <a:buNone/>
            </a:pPr>
            <a:r>
              <a:rPr lang="en">
                <a:latin typeface="Sora"/>
                <a:ea typeface="Sora"/>
                <a:cs typeface="Sora"/>
                <a:sym typeface="Sora"/>
              </a:rPr>
              <a:t>2025 August</a:t>
            </a:r>
            <a:endParaRPr>
              <a:latin typeface="Sora"/>
              <a:ea typeface="Sora"/>
              <a:cs typeface="Sora"/>
              <a:sym typeface="Sora"/>
            </a:endParaRPr>
          </a:p>
        </p:txBody>
      </p:sp>
      <p:sp>
        <p:nvSpPr>
          <p:cNvPr id="889" name="Google Shape;889;p51"/>
          <p:cNvSpPr txBox="1">
            <a:spLocks noGrp="1"/>
          </p:cNvSpPr>
          <p:nvPr>
            <p:ph type="title"/>
          </p:nvPr>
        </p:nvSpPr>
        <p:spPr>
          <a:xfrm>
            <a:off x="74600" y="2891050"/>
            <a:ext cx="5876700" cy="144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dk2"/>
                </a:solidFill>
              </a:rPr>
              <a:t>ODOA Test Result &amp; Analysis</a:t>
            </a:r>
            <a:endParaRPr>
              <a:solidFill>
                <a:schemeClr val="dk2"/>
              </a:solidFill>
            </a:endParaRPr>
          </a:p>
        </p:txBody>
      </p:sp>
      <p:sp>
        <p:nvSpPr>
          <p:cNvPr id="890" name="Google Shape;890;p51"/>
          <p:cNvSpPr txBox="1"/>
          <p:nvPr/>
        </p:nvSpPr>
        <p:spPr>
          <a:xfrm>
            <a:off x="228600" y="4573625"/>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rPr>
              <a:t>Bus Wash #8  TEST: 2025-06-11_11.59.04</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4"/>
        <p:cNvGrpSpPr/>
        <p:nvPr/>
      </p:nvGrpSpPr>
      <p:grpSpPr>
        <a:xfrm>
          <a:off x="0" y="0"/>
          <a:ext cx="0" cy="0"/>
          <a:chOff x="0" y="0"/>
          <a:chExt cx="0" cy="0"/>
        </a:xfrm>
      </p:grpSpPr>
      <p:sp>
        <p:nvSpPr>
          <p:cNvPr id="895" name="Google Shape;895;p52"/>
          <p:cNvSpPr txBox="1">
            <a:spLocks noGrp="1"/>
          </p:cNvSpPr>
          <p:nvPr>
            <p:ph type="subTitle" idx="1"/>
          </p:nvPr>
        </p:nvSpPr>
        <p:spPr>
          <a:xfrm>
            <a:off x="581275" y="726850"/>
            <a:ext cx="1278900" cy="33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Event Summary</a:t>
            </a:r>
            <a:endParaRPr/>
          </a:p>
        </p:txBody>
      </p:sp>
      <p:sp>
        <p:nvSpPr>
          <p:cNvPr id="896" name="Google Shape;896;p52"/>
          <p:cNvSpPr txBox="1">
            <a:spLocks noGrp="1"/>
          </p:cNvSpPr>
          <p:nvPr>
            <p:ph type="subTitle" idx="2"/>
          </p:nvPr>
        </p:nvSpPr>
        <p:spPr>
          <a:xfrm>
            <a:off x="138475" y="166550"/>
            <a:ext cx="2164500" cy="338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Sora"/>
                <a:ea typeface="Sora"/>
                <a:cs typeface="Sora"/>
                <a:sym typeface="Sora"/>
              </a:rPr>
              <a:t>Perrone Robotics</a:t>
            </a:r>
            <a:endParaRPr>
              <a:latin typeface="Sora"/>
              <a:ea typeface="Sora"/>
              <a:cs typeface="Sora"/>
              <a:sym typeface="Sora"/>
            </a:endParaRPr>
          </a:p>
          <a:p>
            <a:pPr marL="0" lvl="0" indent="0" algn="l" rtl="0">
              <a:lnSpc>
                <a:spcPct val="115000"/>
              </a:lnSpc>
              <a:spcBef>
                <a:spcPts val="0"/>
              </a:spcBef>
              <a:spcAft>
                <a:spcPts val="0"/>
              </a:spcAft>
              <a:buNone/>
            </a:pPr>
            <a:r>
              <a:rPr lang="en">
                <a:latin typeface="Sora"/>
                <a:ea typeface="Sora"/>
                <a:cs typeface="Sora"/>
                <a:sym typeface="Sora"/>
              </a:rPr>
              <a:t>2025 August</a:t>
            </a:r>
            <a:endParaRPr/>
          </a:p>
        </p:txBody>
      </p:sp>
      <p:sp>
        <p:nvSpPr>
          <p:cNvPr id="897" name="Google Shape;897;p52"/>
          <p:cNvSpPr txBox="1"/>
          <p:nvPr/>
        </p:nvSpPr>
        <p:spPr>
          <a:xfrm>
            <a:off x="161250" y="1359325"/>
            <a:ext cx="5070000" cy="564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None/>
            </a:pPr>
            <a:endParaRPr sz="900">
              <a:solidFill>
                <a:schemeClr val="dk1"/>
              </a:solidFill>
              <a:latin typeface="Sora"/>
              <a:ea typeface="Sora"/>
              <a:cs typeface="Sora"/>
              <a:sym typeface="Sora"/>
            </a:endParaRPr>
          </a:p>
        </p:txBody>
      </p:sp>
      <p:sp>
        <p:nvSpPr>
          <p:cNvPr id="898" name="Google Shape;898;p52"/>
          <p:cNvSpPr txBox="1"/>
          <p:nvPr/>
        </p:nvSpPr>
        <p:spPr>
          <a:xfrm>
            <a:off x="161250" y="1924225"/>
            <a:ext cx="8915400" cy="232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latin typeface="Sora"/>
                <a:ea typeface="Sora"/>
                <a:cs typeface="Sora"/>
                <a:sym typeface="Sora"/>
              </a:rPr>
              <a:t>Vehicle State at detection</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Cycle: 2778</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Speed: 2.27 mph</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Heading: 34.1</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Collision Detection Details: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Detection Type: Lane Collisions</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width: N/A</a:t>
            </a: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Object Distance: N/A</a:t>
            </a:r>
            <a:endParaRPr sz="900">
              <a:solidFill>
                <a:schemeClr val="dk1"/>
              </a:solidFill>
              <a:latin typeface="Sora"/>
              <a:ea typeface="Sora"/>
              <a:cs typeface="Sora"/>
              <a:sym typeface="Sora"/>
            </a:endParaRPr>
          </a:p>
          <a:p>
            <a:pPr marL="0" lvl="0" indent="0" algn="l" rtl="0">
              <a:spcBef>
                <a:spcPts val="0"/>
              </a:spcBef>
              <a:spcAft>
                <a:spcPts val="0"/>
              </a:spcAft>
              <a:buNone/>
            </a:pPr>
            <a:endParaRPr sz="900">
              <a:solidFill>
                <a:schemeClr val="dk1"/>
              </a:solidFill>
              <a:latin typeface="Sora"/>
              <a:ea typeface="Sora"/>
              <a:cs typeface="Sora"/>
              <a:sym typeface="Sora"/>
            </a:endParaRPr>
          </a:p>
          <a:p>
            <a:pPr marL="0" lvl="0" indent="0" algn="l" rtl="0">
              <a:spcBef>
                <a:spcPts val="0"/>
              </a:spcBef>
              <a:spcAft>
                <a:spcPts val="0"/>
              </a:spcAft>
              <a:buNone/>
            </a:pPr>
            <a:r>
              <a:rPr lang="en" sz="900">
                <a:solidFill>
                  <a:schemeClr val="dk1"/>
                </a:solidFill>
                <a:latin typeface="Sora"/>
                <a:ea typeface="Sora"/>
                <a:cs typeface="Sora"/>
                <a:sym typeface="Sora"/>
              </a:rPr>
              <a:t>Observations:</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During LiDAR monitoring at Cycle 2575, obstacle detection data ceased, resulting in the vehicle losing awareness of potential hazards along its route. Between Cycle 2575 and Cycle 2778, the bus’s heading shifted from 32.7° to 34.1°, indicating a change in direction.</a:t>
            </a:r>
            <a:endParaRPr sz="700">
              <a:solidFill>
                <a:schemeClr val="dk1"/>
              </a:solidFill>
              <a:latin typeface="Sora"/>
              <a:ea typeface="Sora"/>
              <a:cs typeface="Sora"/>
              <a:sym typeface="Sora"/>
            </a:endParaRPr>
          </a:p>
          <a:p>
            <a:pPr marL="0" lvl="0" indent="0" algn="l" rtl="0">
              <a:spcBef>
                <a:spcPts val="120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900">
              <a:solidFill>
                <a:schemeClr val="dk1"/>
              </a:solidFill>
              <a:latin typeface="Sora"/>
              <a:ea typeface="Sora"/>
              <a:cs typeface="Sora"/>
              <a:sym typeface="Sora"/>
            </a:endParaRPr>
          </a:p>
          <a:p>
            <a:pPr marL="0" lvl="0" indent="0" algn="l" rtl="0">
              <a:lnSpc>
                <a:spcPct val="115000"/>
              </a:lnSpc>
              <a:spcBef>
                <a:spcPts val="1200"/>
              </a:spcBef>
              <a:spcAft>
                <a:spcPts val="0"/>
              </a:spcAft>
              <a:buNone/>
            </a:pPr>
            <a:endParaRPr sz="700">
              <a:solidFill>
                <a:schemeClr val="dk1"/>
              </a:solidFill>
              <a:latin typeface="Sora"/>
              <a:ea typeface="Sora"/>
              <a:cs typeface="Sora"/>
              <a:sym typeface="Sora"/>
            </a:endParaRPr>
          </a:p>
          <a:p>
            <a:pPr marL="0" lvl="0" indent="0" algn="l" rtl="0">
              <a:spcBef>
                <a:spcPts val="1200"/>
              </a:spcBef>
              <a:spcAft>
                <a:spcPts val="0"/>
              </a:spcAft>
              <a:buNone/>
            </a:pPr>
            <a:endParaRPr sz="1200">
              <a:solidFill>
                <a:schemeClr val="lt1"/>
              </a:solidFill>
              <a:latin typeface="Sora"/>
              <a:ea typeface="Sora"/>
              <a:cs typeface="Sora"/>
              <a:sym typeface="Sora"/>
            </a:endParaRPr>
          </a:p>
        </p:txBody>
      </p:sp>
      <p:pic>
        <p:nvPicPr>
          <p:cNvPr id="899" name="Google Shape;899;p52"/>
          <p:cNvPicPr preferRelativeResize="0"/>
          <p:nvPr/>
        </p:nvPicPr>
        <p:blipFill>
          <a:blip r:embed="rId3">
            <a:alphaModFix/>
          </a:blip>
          <a:stretch>
            <a:fillRect/>
          </a:stretch>
        </p:blipFill>
        <p:spPr>
          <a:xfrm>
            <a:off x="-7932525" y="-421550"/>
            <a:ext cx="7540875" cy="54036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pic>
        <p:nvPicPr>
          <p:cNvPr id="904" name="Google Shape;904;p53"/>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905" name="Google Shape;905;p53"/>
          <p:cNvPicPr preferRelativeResize="0"/>
          <p:nvPr/>
        </p:nvPicPr>
        <p:blipFill>
          <a:blip r:embed="rId4">
            <a:alphaModFix/>
          </a:blip>
          <a:stretch>
            <a:fillRect/>
          </a:stretch>
        </p:blipFill>
        <p:spPr>
          <a:xfrm>
            <a:off x="1066800" y="0"/>
            <a:ext cx="6809024" cy="5143500"/>
          </a:xfrm>
          <a:prstGeom prst="rect">
            <a:avLst/>
          </a:prstGeom>
          <a:noFill/>
          <a:ln>
            <a:noFill/>
          </a:ln>
        </p:spPr>
      </p:pic>
      <p:sp>
        <p:nvSpPr>
          <p:cNvPr id="906" name="Google Shape;906;p53"/>
          <p:cNvSpPr txBox="1"/>
          <p:nvPr/>
        </p:nvSpPr>
        <p:spPr>
          <a:xfrm>
            <a:off x="132425" y="3409600"/>
            <a:ext cx="2720400" cy="1392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0"/>
              </a:spcAft>
              <a:buNone/>
            </a:pPr>
            <a:r>
              <a:rPr lang="en" sz="900">
                <a:solidFill>
                  <a:schemeClr val="dk1"/>
                </a:solidFill>
                <a:latin typeface="Sora"/>
                <a:ea typeface="Sora"/>
                <a:cs typeface="Sora"/>
                <a:sym typeface="Sora"/>
              </a:rPr>
              <a:t>Legend: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Pink cross: Vehicle’s location</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lines: collision point path</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circled cross: Object detected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Dotted white line: Vehicle’s path</a:t>
            </a:r>
            <a:endParaRPr sz="900">
              <a:solidFill>
                <a:schemeClr val="dk1"/>
              </a:solidFill>
              <a:latin typeface="Sora"/>
              <a:ea typeface="Sora"/>
              <a:cs typeface="Sora"/>
              <a:sym typeface="Sora"/>
            </a:endParaRPr>
          </a:p>
          <a:p>
            <a:pPr marL="0" lvl="0" indent="0" algn="l" rtl="0">
              <a:spcBef>
                <a:spcPts val="1200"/>
              </a:spcBef>
              <a:spcAft>
                <a:spcPts val="1200"/>
              </a:spcAft>
              <a:buNone/>
            </a:pPr>
            <a:endParaRPr sz="900">
              <a:solidFill>
                <a:schemeClr val="dk1"/>
              </a:solidFill>
              <a:latin typeface="Sora"/>
              <a:ea typeface="Sora"/>
              <a:cs typeface="Sora"/>
              <a:sym typeface="Sora"/>
            </a:endParaRPr>
          </a:p>
        </p:txBody>
      </p:sp>
      <p:sp>
        <p:nvSpPr>
          <p:cNvPr id="907" name="Google Shape;907;p53"/>
          <p:cNvSpPr/>
          <p:nvPr/>
        </p:nvSpPr>
        <p:spPr>
          <a:xfrm>
            <a:off x="5520350" y="1922400"/>
            <a:ext cx="2355600" cy="3228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Sora"/>
              <a:ea typeface="Sora"/>
              <a:cs typeface="Sora"/>
              <a:sym typeface="Sor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1"/>
        <p:cNvGrpSpPr/>
        <p:nvPr/>
      </p:nvGrpSpPr>
      <p:grpSpPr>
        <a:xfrm>
          <a:off x="0" y="0"/>
          <a:ext cx="0" cy="0"/>
          <a:chOff x="0" y="0"/>
          <a:chExt cx="0" cy="0"/>
        </a:xfrm>
      </p:grpSpPr>
      <p:pic>
        <p:nvPicPr>
          <p:cNvPr id="912" name="Google Shape;912;p54"/>
          <p:cNvPicPr preferRelativeResize="0"/>
          <p:nvPr/>
        </p:nvPicPr>
        <p:blipFill>
          <a:blip r:embed="rId3">
            <a:alphaModFix/>
          </a:blip>
          <a:stretch>
            <a:fillRect/>
          </a:stretch>
        </p:blipFill>
        <p:spPr>
          <a:xfrm>
            <a:off x="0" y="0"/>
            <a:ext cx="2781625" cy="5143500"/>
          </a:xfrm>
          <a:prstGeom prst="rect">
            <a:avLst/>
          </a:prstGeom>
          <a:noFill/>
          <a:ln>
            <a:noFill/>
          </a:ln>
        </p:spPr>
      </p:pic>
      <p:pic>
        <p:nvPicPr>
          <p:cNvPr id="913" name="Google Shape;913;p54"/>
          <p:cNvPicPr preferRelativeResize="0"/>
          <p:nvPr/>
        </p:nvPicPr>
        <p:blipFill>
          <a:blip r:embed="rId4">
            <a:alphaModFix/>
          </a:blip>
          <a:stretch>
            <a:fillRect/>
          </a:stretch>
        </p:blipFill>
        <p:spPr>
          <a:xfrm>
            <a:off x="1963110" y="0"/>
            <a:ext cx="7177916" cy="5143500"/>
          </a:xfrm>
          <a:prstGeom prst="rect">
            <a:avLst/>
          </a:prstGeom>
          <a:noFill/>
          <a:ln>
            <a:noFill/>
          </a:ln>
        </p:spPr>
      </p:pic>
      <p:sp>
        <p:nvSpPr>
          <p:cNvPr id="914" name="Google Shape;914;p54"/>
          <p:cNvSpPr txBox="1"/>
          <p:nvPr/>
        </p:nvSpPr>
        <p:spPr>
          <a:xfrm>
            <a:off x="132425" y="3409600"/>
            <a:ext cx="2720400" cy="13929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0"/>
              </a:spcAft>
              <a:buNone/>
            </a:pPr>
            <a:r>
              <a:rPr lang="en" sz="900">
                <a:solidFill>
                  <a:schemeClr val="dk1"/>
                </a:solidFill>
                <a:latin typeface="Sora"/>
                <a:ea typeface="Sora"/>
                <a:cs typeface="Sora"/>
                <a:sym typeface="Sora"/>
              </a:rPr>
              <a:t>Legend: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Pink cross: Vehicle’s location</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lines: collision point path</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Yellow circled cross: Object detected</a:t>
            </a:r>
            <a:endParaRPr sz="900">
              <a:solidFill>
                <a:schemeClr val="dk1"/>
              </a:solidFill>
              <a:latin typeface="Sora"/>
              <a:ea typeface="Sora"/>
              <a:cs typeface="Sora"/>
              <a:sym typeface="Sora"/>
            </a:endParaRPr>
          </a:p>
          <a:p>
            <a:pPr marL="0" lvl="0" indent="0" algn="l" rtl="0">
              <a:spcBef>
                <a:spcPts val="1200"/>
              </a:spcBef>
              <a:spcAft>
                <a:spcPts val="0"/>
              </a:spcAft>
              <a:buNone/>
            </a:pPr>
            <a:r>
              <a:rPr lang="en" sz="900">
                <a:solidFill>
                  <a:schemeClr val="dk1"/>
                </a:solidFill>
                <a:latin typeface="Sora"/>
                <a:ea typeface="Sora"/>
                <a:cs typeface="Sora"/>
                <a:sym typeface="Sora"/>
              </a:rPr>
              <a:t>Dotted white line: Vehicle’s path</a:t>
            </a:r>
            <a:endParaRPr sz="900">
              <a:solidFill>
                <a:schemeClr val="dk1"/>
              </a:solidFill>
              <a:latin typeface="Sora"/>
              <a:ea typeface="Sora"/>
              <a:cs typeface="Sora"/>
              <a:sym typeface="Sora"/>
            </a:endParaRPr>
          </a:p>
          <a:p>
            <a:pPr marL="0" lvl="0" indent="0" algn="l" rtl="0">
              <a:spcBef>
                <a:spcPts val="1200"/>
              </a:spcBef>
              <a:spcAft>
                <a:spcPts val="1200"/>
              </a:spcAft>
              <a:buNone/>
            </a:pPr>
            <a:endParaRPr sz="900">
              <a:solidFill>
                <a:schemeClr val="dk1"/>
              </a:solidFill>
              <a:latin typeface="Sora"/>
              <a:ea typeface="Sora"/>
              <a:cs typeface="Sora"/>
              <a:sym typeface="Sora"/>
            </a:endParaRPr>
          </a:p>
        </p:txBody>
      </p:sp>
      <p:sp>
        <p:nvSpPr>
          <p:cNvPr id="915" name="Google Shape;915;p54"/>
          <p:cNvSpPr/>
          <p:nvPr/>
        </p:nvSpPr>
        <p:spPr>
          <a:xfrm>
            <a:off x="6627475" y="2306800"/>
            <a:ext cx="2355600" cy="3228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Sora"/>
              <a:ea typeface="Sora"/>
              <a:cs typeface="Sora"/>
              <a:sym typeface="Sora"/>
            </a:endParaRPr>
          </a:p>
        </p:txBody>
      </p:sp>
    </p:spTree>
  </p:cSld>
  <p:clrMapOvr>
    <a:masterClrMapping/>
  </p:clrMapOvr>
</p:sld>
</file>

<file path=ppt/theme/theme1.xml><?xml version="1.0" encoding="utf-8"?>
<a:theme xmlns:a="http://schemas.openxmlformats.org/drawingml/2006/main" name="GEOMETRIC OVERLAYS">
  <a:themeElements>
    <a:clrScheme name="Simple Light">
      <a:dk1>
        <a:srgbClr val="FFFFFF"/>
      </a:dk1>
      <a:lt1>
        <a:srgbClr val="353535"/>
      </a:lt1>
      <a:dk2>
        <a:srgbClr val="E3DFD6"/>
      </a:dk2>
      <a:lt2>
        <a:srgbClr val="F0B03B"/>
      </a:lt2>
      <a:accent1>
        <a:srgbClr val="FFEB67"/>
      </a:accent1>
      <a:accent2>
        <a:srgbClr val="FF5777"/>
      </a:accent2>
      <a:accent3>
        <a:srgbClr val="41CC6B"/>
      </a:accent3>
      <a:accent4>
        <a:srgbClr val="4285F4"/>
      </a:accent4>
      <a:accent5>
        <a:srgbClr val="69615E"/>
      </a:accent5>
      <a:accent6>
        <a:srgbClr val="FF866D"/>
      </a:accent6>
      <a:hlink>
        <a:srgbClr val="2A29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ee1c29c-99e4-4d0f-b6e1-41a001082787">
      <Terms xmlns="http://schemas.microsoft.com/office/infopath/2007/PartnerControls"/>
    </lcf76f155ced4ddcb4097134ff3c332f>
    <TaxCatchAll xmlns="19dbb668-428b-4cc0-a593-bbec74e2764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E844109C886D74D9E6AF8473E14CBE3" ma:contentTypeVersion="16" ma:contentTypeDescription="Create a new document." ma:contentTypeScope="" ma:versionID="c37972dcd237005c1f146490874ab55e">
  <xsd:schema xmlns:xsd="http://www.w3.org/2001/XMLSchema" xmlns:xs="http://www.w3.org/2001/XMLSchema" xmlns:p="http://schemas.microsoft.com/office/2006/metadata/properties" xmlns:ns2="dee1c29c-99e4-4d0f-b6e1-41a001082787" xmlns:ns3="19dbb668-428b-4cc0-a593-bbec74e27647" targetNamespace="http://schemas.microsoft.com/office/2006/metadata/properties" ma:root="true" ma:fieldsID="96d3774a0e26de9ecf827689ae478f94" ns2:_="" ns3:_="">
    <xsd:import namespace="dee1c29c-99e4-4d0f-b6e1-41a001082787"/>
    <xsd:import namespace="19dbb668-428b-4cc0-a593-bbec74e2764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e1c29c-99e4-4d0f-b6e1-41a0010827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b5d298e1-810f-4711-8be9-ef4702f2a38a"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dbb668-428b-4cc0-a593-bbec74e2764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3e7046d9-bb19-4a80-9236-4ca4220cc737}" ma:internalName="TaxCatchAll" ma:showField="CatchAllData" ma:web="19dbb668-428b-4cc0-a593-bbec74e276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E3017A-4B47-4026-8A3F-D73C7C9B5711}">
  <ds:schemaRefs>
    <ds:schemaRef ds:uri="http://schemas.microsoft.com/office/2006/metadata/properties"/>
    <ds:schemaRef ds:uri="http://schemas.microsoft.com/office/infopath/2007/PartnerControls"/>
    <ds:schemaRef ds:uri="dee1c29c-99e4-4d0f-b6e1-41a001082787"/>
    <ds:schemaRef ds:uri="19dbb668-428b-4cc0-a593-bbec74e27647"/>
  </ds:schemaRefs>
</ds:datastoreItem>
</file>

<file path=customXml/itemProps2.xml><?xml version="1.0" encoding="utf-8"?>
<ds:datastoreItem xmlns:ds="http://schemas.openxmlformats.org/officeDocument/2006/customXml" ds:itemID="{A643C35D-2FFB-475A-9D04-657F7DBC3DC4}">
  <ds:schemaRefs>
    <ds:schemaRef ds:uri="http://schemas.microsoft.com/sharepoint/v3/contenttype/forms"/>
  </ds:schemaRefs>
</ds:datastoreItem>
</file>

<file path=customXml/itemProps3.xml><?xml version="1.0" encoding="utf-8"?>
<ds:datastoreItem xmlns:ds="http://schemas.openxmlformats.org/officeDocument/2006/customXml" ds:itemID="{A6E2D569-05F0-48CB-AE7B-6B57E438F9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e1c29c-99e4-4d0f-b6e1-41a001082787"/>
    <ds:schemaRef ds:uri="19dbb668-428b-4cc0-a593-bbec74e276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9096ad9-8b60-446a-90b7-017dbb9421a3}" enabled="1" method="Standard" siteId="{3d234255-e20f-4205-88a5-9658a402999b}" removed="0"/>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4</Slides>
  <Notes>4</Notes>
  <HiddenSlides>0</HiddenSlide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GEOMETRIC OVERLAYS</vt:lpstr>
      <vt:lpstr>ODOA Test Result &amp; Analysis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2</cp:revision>
  <dcterms:modified xsi:type="dcterms:W3CDTF">2025-09-26T19:06:39Z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0x010100CE844109C886D74D9E6AF8473E14CBE3</vt:lpwstr>
  </property>
  <property fmtid="{D5CDD505-2E9C-101B-9397-08002B2CF9AE}" pid="3" name="MediaServiceImageTags">
    <vt:lpwstr/>
  </property>
</Properties>
</file>